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6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2" r:id="rId9"/>
    <p:sldId id="315" r:id="rId10"/>
    <p:sldId id="313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5" r:id="rId19"/>
    <p:sldId id="326" r:id="rId20"/>
    <p:sldId id="334" r:id="rId21"/>
    <p:sldId id="340" r:id="rId22"/>
    <p:sldId id="353" r:id="rId23"/>
    <p:sldId id="355" r:id="rId24"/>
    <p:sldId id="327" r:id="rId25"/>
    <p:sldId id="328" r:id="rId26"/>
    <p:sldId id="330" r:id="rId27"/>
    <p:sldId id="354" r:id="rId28"/>
    <p:sldId id="282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F8674-CB1A-4055-9C49-01DFE837926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D43320-CCDB-4204-9BFA-8C5DBD5F848A}">
      <dgm:prSet/>
      <dgm:spPr>
        <a:solidFill>
          <a:srgbClr val="FFFF00"/>
        </a:solidFill>
      </dgm:spPr>
      <dgm:t>
        <a:bodyPr/>
        <a:lstStyle/>
        <a:p>
          <a:pPr rtl="0"/>
          <a:r>
            <a:rPr lang="en-US" b="1" dirty="0" smtClean="0">
              <a:solidFill>
                <a:srgbClr val="7030A0"/>
              </a:solidFill>
            </a:rPr>
            <a:t>Cho </a:t>
          </a:r>
          <a:r>
            <a:rPr lang="en-US" b="1" dirty="0" err="1" smtClean="0">
              <a:solidFill>
                <a:srgbClr val="7030A0"/>
              </a:solidFill>
            </a:rPr>
            <a:t>trẻ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quan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sát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và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tập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một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số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vận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động</a:t>
          </a:r>
          <a:r>
            <a:rPr lang="en-US" b="1" dirty="0" smtClean="0">
              <a:solidFill>
                <a:srgbClr val="7030A0"/>
              </a:solidFill>
            </a:rPr>
            <a:t> </a:t>
          </a:r>
          <a:br>
            <a:rPr lang="en-US" b="1" dirty="0" smtClean="0">
              <a:solidFill>
                <a:srgbClr val="7030A0"/>
              </a:solidFill>
            </a:rPr>
          </a:br>
          <a:r>
            <a:rPr lang="en-US" b="1" dirty="0" err="1" smtClean="0">
              <a:solidFill>
                <a:srgbClr val="7030A0"/>
              </a:solidFill>
            </a:rPr>
            <a:t>nhẹ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trên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đôi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bàn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tay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của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mình</a:t>
          </a:r>
          <a:endParaRPr lang="en-US" b="1" dirty="0">
            <a:solidFill>
              <a:srgbClr val="7030A0"/>
            </a:solidFill>
          </a:endParaRPr>
        </a:p>
      </dgm:t>
    </dgm:pt>
    <dgm:pt modelId="{25057160-1CD0-435D-9C35-8426DD2648F5}" type="parTrans" cxnId="{A75B848E-F685-4F2F-8B17-8AB60AC85475}">
      <dgm:prSet/>
      <dgm:spPr/>
      <dgm:t>
        <a:bodyPr/>
        <a:lstStyle/>
        <a:p>
          <a:endParaRPr lang="en-US"/>
        </a:p>
      </dgm:t>
    </dgm:pt>
    <dgm:pt modelId="{CF8343AC-3101-4CD1-96B7-7EFF8AB9160F}" type="sibTrans" cxnId="{A75B848E-F685-4F2F-8B17-8AB60AC85475}">
      <dgm:prSet/>
      <dgm:spPr/>
      <dgm:t>
        <a:bodyPr/>
        <a:lstStyle/>
        <a:p>
          <a:endParaRPr lang="en-US"/>
        </a:p>
      </dgm:t>
    </dgm:pt>
    <dgm:pt modelId="{771823DC-7E61-4290-96C9-ACB652BFEC00}" type="pres">
      <dgm:prSet presAssocID="{516F8674-CB1A-4055-9C49-01DFE83792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6BEEBD-A438-40D4-8519-46AD45A87F99}" type="pres">
      <dgm:prSet presAssocID="{47D43320-CCDB-4204-9BFA-8C5DBD5F848A}" presName="node" presStyleLbl="node1" presStyleIdx="0" presStyleCnt="1" custScaleX="386120" custScaleY="322995" custRadScaleRad="99398" custRadScaleInc="7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5B848E-F685-4F2F-8B17-8AB60AC85475}" srcId="{516F8674-CB1A-4055-9C49-01DFE837926F}" destId="{47D43320-CCDB-4204-9BFA-8C5DBD5F848A}" srcOrd="0" destOrd="0" parTransId="{25057160-1CD0-435D-9C35-8426DD2648F5}" sibTransId="{CF8343AC-3101-4CD1-96B7-7EFF8AB9160F}"/>
    <dgm:cxn modelId="{0AA9CD59-5ED6-4B6D-8A72-B0C25ED30F0E}" type="presOf" srcId="{516F8674-CB1A-4055-9C49-01DFE837926F}" destId="{771823DC-7E61-4290-96C9-ACB652BFEC00}" srcOrd="0" destOrd="0" presId="urn:microsoft.com/office/officeart/2005/8/layout/cycle2"/>
    <dgm:cxn modelId="{6E6F2C8E-A76D-4501-AE21-394788FD58BB}" type="presOf" srcId="{47D43320-CCDB-4204-9BFA-8C5DBD5F848A}" destId="{9D6BEEBD-A438-40D4-8519-46AD45A87F99}" srcOrd="0" destOrd="0" presId="urn:microsoft.com/office/officeart/2005/8/layout/cycle2"/>
    <dgm:cxn modelId="{13E0F3B1-5C0F-47CF-8BED-98B5BCED9EC0}" type="presParOf" srcId="{771823DC-7E61-4290-96C9-ACB652BFEC00}" destId="{9D6BEEBD-A438-40D4-8519-46AD45A87F9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BEEBD-A438-40D4-8519-46AD45A87F99}">
      <dsp:nvSpPr>
        <dsp:cNvPr id="0" name=""/>
        <dsp:cNvSpPr/>
      </dsp:nvSpPr>
      <dsp:spPr>
        <a:xfrm>
          <a:off x="465357" y="0"/>
          <a:ext cx="5550665" cy="464321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>
              <a:solidFill>
                <a:srgbClr val="7030A0"/>
              </a:solidFill>
            </a:rPr>
            <a:t>Cho </a:t>
          </a:r>
          <a:r>
            <a:rPr lang="en-US" sz="4300" b="1" kern="1200" dirty="0" err="1" smtClean="0">
              <a:solidFill>
                <a:srgbClr val="7030A0"/>
              </a:solidFill>
            </a:rPr>
            <a:t>trẻ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quan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sát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và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tập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một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số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vận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động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br>
            <a:rPr lang="en-US" sz="4300" b="1" kern="1200" dirty="0" smtClean="0">
              <a:solidFill>
                <a:srgbClr val="7030A0"/>
              </a:solidFill>
            </a:rPr>
          </a:br>
          <a:r>
            <a:rPr lang="en-US" sz="4300" b="1" kern="1200" dirty="0" err="1" smtClean="0">
              <a:solidFill>
                <a:srgbClr val="7030A0"/>
              </a:solidFill>
            </a:rPr>
            <a:t>nhẹ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trên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đôi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bàn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tay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của</a:t>
          </a:r>
          <a:r>
            <a:rPr lang="en-US" sz="4300" b="1" kern="1200" dirty="0" smtClean="0">
              <a:solidFill>
                <a:srgbClr val="7030A0"/>
              </a:solidFill>
            </a:rPr>
            <a:t> </a:t>
          </a:r>
          <a:r>
            <a:rPr lang="en-US" sz="4300" b="1" kern="1200" dirty="0" err="1" smtClean="0">
              <a:solidFill>
                <a:srgbClr val="7030A0"/>
              </a:solidFill>
            </a:rPr>
            <a:t>mình</a:t>
          </a:r>
          <a:endParaRPr lang="en-US" sz="4300" b="1" kern="1200" dirty="0">
            <a:solidFill>
              <a:srgbClr val="7030A0"/>
            </a:solidFill>
          </a:endParaRPr>
        </a:p>
      </dsp:txBody>
      <dsp:txXfrm>
        <a:off x="1278233" y="679983"/>
        <a:ext cx="3924913" cy="3283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ACE8E-A30B-430D-B62A-F1CC4AFAAECA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76DFC-67C7-492B-AC31-A25BB9F25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2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A3C7FE-C82E-4287-87FA-EDA08627A02F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45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76DFC-67C7-492B-AC31-A25BB9F254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1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E4F4A0-F496-4AC5-BDC5-C5FACAC71586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60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F5D2A2-E6F1-4F47-BE73-95059A8144A4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49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79583A-3BA1-4E29-A4EA-6FE7A0AF901D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1611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AA25AF-F684-47C6-9DA2-680AEC68EFBC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781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F2020C-305B-4E86-A414-8BBA2E99BF1A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37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2850E-B053-445A-B1CA-6C481227A78C}" type="datetimeFigureOut">
              <a:rPr lang="en-US" smtClean="0"/>
              <a:pPr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0BE8D-9B05-491B-B5F2-BA4765666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audio" Target="file:///C:\Users\Thinkpad\Desktop\chu&#7849;n%20huyen\bai%20gi&#7843;ng%20pp%20&#272;&#7899;i%20huy&#7873;n%20n&#7897;p\phai%20ghi%20&#226;m%20pp\ghi%20&#273;&#7847;u%20b&#224;i%20h&#7885;c.MP3" TargetMode="External"/><Relationship Id="rId1" Type="http://schemas.microsoft.com/office/2007/relationships/media" Target="file:///C:\Users\Thinkpad\Desktop\chu&#7849;n%20huyen\bai%20gi&#7843;ng%20pp%20&#272;&#7899;i%20huy&#7873;n%20n&#7897;p\phai%20ghi%20&#226;m%20pp\ghi%20&#273;&#7847;u%20b&#224;i%20h&#7885;c.MP3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file:///C:\Users\Thinkpad\Desktop\chu&#7849;n%20huyen\bai%20gi&#7843;ng%20pp%20&#272;&#7899;i%20huy&#7873;n%20n&#7897;p\phai%20ghi%20&#226;m%20pp\cac%20ngon%20tay%201.m4a" TargetMode="Externa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9.png"/><Relationship Id="rId2" Type="http://schemas.microsoft.com/office/2007/relationships/media" Target="file:///C:\Users\Thinkpad\Desktop\chu&#7849;n%20huyen\bai%20gi&#7843;ng%20pp%20&#272;&#7899;i%20huy&#7873;n%20n&#7897;p\phai%20ghi%20&#226;m%20pp\cac%20ngon%20tay%201.m4a" TargetMode="External"/><Relationship Id="rId1" Type="http://schemas.openxmlformats.org/officeDocument/2006/relationships/audio" Target="file:///C:\Users\Admin\Desktop\cac%20ngon%20tay%201.m4a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file:///C:\Users\Thinkpad\Desktop\chu&#7849;n%20huyen\bai%20gi&#7843;ng%20pp%20&#272;&#7899;i%20huy&#7873;n%20n&#7897;p\phai%20ghi%20&#226;m%20pp\cac%20ngon%20tay%202.m4a" TargetMode="External"/><Relationship Id="rId10" Type="http://schemas.openxmlformats.org/officeDocument/2006/relationships/image" Target="../media/image27.png"/><Relationship Id="rId4" Type="http://schemas.microsoft.com/office/2007/relationships/media" Target="file:///C:\Users\Thinkpad\Desktop\chu&#7849;n%20huyen\bai%20gi&#7843;ng%20pp%20&#272;&#7899;i%20huy&#7873;n%20n&#7897;p\phai%20ghi%20&#226;m%20pp\cac%20ngon%20tay%202.m4a" TargetMode="Externa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Thinkpad\Desktop\chu&#7849;n%20huyen\bai%20gi&#7843;ng%20pp%20&#272;&#7899;i%20huy&#7873;n%20n&#7897;p\phai%20ghi%20&#226;m%20pp\ngon%20ap%20ut.m4a" TargetMode="Externa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2.png"/><Relationship Id="rId3" Type="http://schemas.microsoft.com/office/2007/relationships/media" Target="file:///C:\Users\Thinkpad\Desktop\chu&#7849;n%20huyen\bai%20gi&#7843;ng%20pp%20&#272;&#7899;i%20huy&#7873;n%20n&#7897;p\phai%20ghi%20&#226;m%20pp\ngon%20tro.m4a" TargetMode="External"/><Relationship Id="rId21" Type="http://schemas.openxmlformats.org/officeDocument/2006/relationships/image" Target="../media/image34.png"/><Relationship Id="rId7" Type="http://schemas.microsoft.com/office/2007/relationships/media" Target="file:///C:\Users\Thinkpad\Desktop\chu&#7849;n%20huyen\bai%20gi&#7843;ng%20pp%20&#272;&#7899;i%20huy&#7873;n%20n&#7897;p\phai%20ghi%20&#226;m%20pp\ngon%20ap%20ut.m4a" TargetMode="External"/><Relationship Id="rId12" Type="http://schemas.openxmlformats.org/officeDocument/2006/relationships/audio" Target="file:///C:\Users\Thinkpad\Desktop\chu&#7849;n%20huyen\bai%20gi&#7843;ng%20pp%20&#272;&#7899;i%20huy&#7873;n%20n&#7897;p\phai%20ghi%20&#226;m%20pp\cau%20hoi%20ten%20ngon%20tay.m4a" TargetMode="External"/><Relationship Id="rId17" Type="http://schemas.openxmlformats.org/officeDocument/2006/relationships/image" Target="../media/image31.png"/><Relationship Id="rId2" Type="http://schemas.openxmlformats.org/officeDocument/2006/relationships/audio" Target="file:///C:\Users\Thinkpad\Desktop\chu&#7849;n%20huyen\bai%20gi&#7843;ng%20pp%20&#272;&#7899;i%20huy&#7873;n%20n&#7897;p\phai%20ghi%20&#226;m%20pp\ngon%20cai.m4a" TargetMode="External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microsoft.com/office/2007/relationships/media" Target="file:///C:\Users\Thinkpad\Desktop\chu&#7849;n%20huyen\bai%20gi&#7843;ng%20pp%20&#272;&#7899;i%20huy&#7873;n%20n&#7897;p\phai%20ghi%20&#226;m%20pp\ngon%20cai.m4a" TargetMode="External"/><Relationship Id="rId6" Type="http://schemas.openxmlformats.org/officeDocument/2006/relationships/audio" Target="file:///C:\Users\Thinkpad\Desktop\chu&#7849;n%20huyen\bai%20gi&#7843;ng%20pp%20&#272;&#7899;i%20huy&#7873;n%20n&#7897;p\phai%20ghi%20&#226;m%20pp\ngon%20giua.m4a" TargetMode="External"/><Relationship Id="rId11" Type="http://schemas.microsoft.com/office/2007/relationships/media" Target="file:///C:\Users\Thinkpad\Desktop\chu&#7849;n%20huyen\bai%20gi&#7843;ng%20pp%20&#272;&#7899;i%20huy&#7873;n%20n&#7897;p\phai%20ghi%20&#226;m%20pp\cau%20hoi%20ten%20ngon%20tay.m4a" TargetMode="External"/><Relationship Id="rId5" Type="http://schemas.microsoft.com/office/2007/relationships/media" Target="file:///C:\Users\Thinkpad\Desktop\chu&#7849;n%20huyen\bai%20gi&#7843;ng%20pp%20&#272;&#7899;i%20huy&#7873;n%20n&#7897;p\phai%20ghi%20&#226;m%20pp\ngon%20giua.m4a" TargetMode="External"/><Relationship Id="rId15" Type="http://schemas.openxmlformats.org/officeDocument/2006/relationships/audio" Target="../media/audio5.wav"/><Relationship Id="rId23" Type="http://schemas.openxmlformats.org/officeDocument/2006/relationships/image" Target="../media/image36.png"/><Relationship Id="rId10" Type="http://schemas.openxmlformats.org/officeDocument/2006/relationships/audio" Target="file:///C:\Users\Thinkpad\Desktop\chu&#7849;n%20huyen\bai%20gi&#7843;ng%20pp%20&#272;&#7899;i%20huy&#7873;n%20n&#7897;p\phai%20ghi%20&#226;m%20pp\ngon%20ut.m4a" TargetMode="External"/><Relationship Id="rId19" Type="http://schemas.openxmlformats.org/officeDocument/2006/relationships/image" Target="../media/image25.png"/><Relationship Id="rId4" Type="http://schemas.openxmlformats.org/officeDocument/2006/relationships/audio" Target="file:///C:\Users\Thinkpad\Desktop\chu&#7849;n%20huyen\bai%20gi&#7843;ng%20pp%20&#272;&#7899;i%20huy&#7873;n%20n&#7897;p\phai%20ghi%20&#226;m%20pp\ngon%20tro.m4a" TargetMode="External"/><Relationship Id="rId9" Type="http://schemas.microsoft.com/office/2007/relationships/media" Target="file:///C:\Users\Thinkpad\Desktop\chu&#7849;n%20huyen\bai%20gi&#7843;ng%20pp%20&#272;&#7899;i%20huy&#7873;n%20n&#7897;p\phai%20ghi%20&#226;m%20pp\ngon%20ut.m4a" TargetMode="External"/><Relationship Id="rId14" Type="http://schemas.openxmlformats.org/officeDocument/2006/relationships/audio" Target="../media/audio1.wav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file:///C:\Users\Thinkpad\Desktop\chu&#7849;n%20huyen\bai%20gi&#7843;ng%20pp%20&#272;&#7899;i%20huy&#7873;n%20n&#7897;p\phai%20ghi%20&#226;m%20pp\cau%20hoi%20co%20bao%20nhi&#234;u%20ngon%20tay.m4a" TargetMode="External"/><Relationship Id="rId1" Type="http://schemas.microsoft.com/office/2007/relationships/media" Target="file:///C:\Users\Thinkpad\Desktop\chu&#7849;n%20huyen\bai%20gi&#7843;ng%20pp%20&#272;&#7899;i%20huy&#7873;n%20n&#7897;p\phai%20ghi%20&#226;m%20pp\cau%20hoi%20co%20bao%20nhi&#234;u%20ngon%20tay.m4a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Thinkpad\Desktop\chu&#7849;n%20huyen\bai%20gi&#7843;ng%20pp%20&#272;&#7899;i%20huy&#7873;n%20n&#7897;p\phai%20ghi%20&#226;m%20pp\4.m4a" TargetMode="Externa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9.png"/><Relationship Id="rId3" Type="http://schemas.microsoft.com/office/2007/relationships/media" Target="file:///C:\Users\Thinkpad\Desktop\chu&#7849;n%20huyen\bai%20gi&#7843;ng%20pp%20&#272;&#7899;i%20huy&#7873;n%20n&#7897;p\phai%20ghi%20&#226;m%20pp\hai.m4a" TargetMode="External"/><Relationship Id="rId21" Type="http://schemas.openxmlformats.org/officeDocument/2006/relationships/image" Target="../media/image41.png"/><Relationship Id="rId7" Type="http://schemas.microsoft.com/office/2007/relationships/media" Target="file:///C:\Users\Thinkpad\Desktop\chu&#7849;n%20huyen\bai%20gi&#7843;ng%20pp%20&#272;&#7899;i%20huy&#7873;n%20n&#7897;p\phai%20ghi%20&#226;m%20pp\4.m4a" TargetMode="External"/><Relationship Id="rId12" Type="http://schemas.openxmlformats.org/officeDocument/2006/relationships/audio" Target="file:///C:\Users\Thinkpad\Desktop\chu&#7849;n%20huyen\bai%20gi&#7843;ng%20pp%20&#272;&#7899;i%20huy&#7873;n%20n&#7897;p\phai%20ghi%20&#226;m%20pp\gio%20ban%20tay%20trai%20dem.m4a" TargetMode="External"/><Relationship Id="rId17" Type="http://schemas.openxmlformats.org/officeDocument/2006/relationships/image" Target="../media/image38.png"/><Relationship Id="rId2" Type="http://schemas.openxmlformats.org/officeDocument/2006/relationships/audio" Target="file:///C:\Users\Thinkpad\Desktop\chu&#7849;n%20huyen\bai%20gi&#7843;ng%20pp%20&#272;&#7899;i%20huy&#7873;n%20n&#7897;p\phai%20ghi%20&#226;m%20pp\mot.m4a" TargetMode="External"/><Relationship Id="rId16" Type="http://schemas.openxmlformats.org/officeDocument/2006/relationships/image" Target="../media/image31.png"/><Relationship Id="rId20" Type="http://schemas.openxmlformats.org/officeDocument/2006/relationships/image" Target="../media/image40.png"/><Relationship Id="rId1" Type="http://schemas.microsoft.com/office/2007/relationships/media" Target="file:///C:\Users\Thinkpad\Desktop\chu&#7849;n%20huyen\bai%20gi&#7843;ng%20pp%20&#272;&#7899;i%20huy&#7873;n%20n&#7897;p\phai%20ghi%20&#226;m%20pp\mot.m4a" TargetMode="External"/><Relationship Id="rId6" Type="http://schemas.openxmlformats.org/officeDocument/2006/relationships/audio" Target="file:///C:\Users\Thinkpad\Desktop\chu&#7849;n%20huyen\bai%20gi&#7843;ng%20pp%20&#272;&#7899;i%20huy&#7873;n%20n&#7897;p\phai%20ghi%20&#226;m%20pp\3.m4a" TargetMode="External"/><Relationship Id="rId11" Type="http://schemas.microsoft.com/office/2007/relationships/media" Target="file:///C:\Users\Thinkpad\Desktop\chu&#7849;n%20huyen\bai%20gi&#7843;ng%20pp%20&#272;&#7899;i%20huy&#7873;n%20n&#7897;p\phai%20ghi%20&#226;m%20pp\gio%20ban%20tay%20trai%20dem.m4a" TargetMode="External"/><Relationship Id="rId5" Type="http://schemas.microsoft.com/office/2007/relationships/media" Target="file:///C:\Users\Thinkpad\Desktop\chu&#7849;n%20huyen\bai%20gi&#7843;ng%20pp%20&#272;&#7899;i%20huy&#7873;n%20n&#7897;p\phai%20ghi%20&#226;m%20pp\3.m4a" TargetMode="External"/><Relationship Id="rId15" Type="http://schemas.openxmlformats.org/officeDocument/2006/relationships/image" Target="../media/image37.png"/><Relationship Id="rId10" Type="http://schemas.openxmlformats.org/officeDocument/2006/relationships/audio" Target="file:///C:\Users\Thinkpad\Desktop\chu&#7849;n%20huyen\bai%20gi&#7843;ng%20pp%20&#272;&#7899;i%20huy&#7873;n%20n&#7897;p\phai%20ghi%20&#226;m%20pp\5.m4a" TargetMode="External"/><Relationship Id="rId19" Type="http://schemas.openxmlformats.org/officeDocument/2006/relationships/image" Target="../media/image25.png"/><Relationship Id="rId4" Type="http://schemas.openxmlformats.org/officeDocument/2006/relationships/audio" Target="file:///C:\Users\Thinkpad\Desktop\chu&#7849;n%20huyen\bai%20gi&#7843;ng%20pp%20&#272;&#7899;i%20huy&#7873;n%20n&#7897;p\phai%20ghi%20&#226;m%20pp\hai.m4a" TargetMode="External"/><Relationship Id="rId9" Type="http://schemas.microsoft.com/office/2007/relationships/media" Target="file:///C:\Users\Thinkpad\Desktop\chu&#7849;n%20huyen\bai%20gi&#7843;ng%20pp%20&#272;&#7899;i%20huy&#7873;n%20n&#7897;p\phai%20ghi%20&#226;m%20pp\5.m4a" TargetMode="External"/><Relationship Id="rId14" Type="http://schemas.openxmlformats.org/officeDocument/2006/relationships/audio" Target="../media/audio1.wav"/><Relationship Id="rId2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file:///C:\Users\Thinkpad\Desktop\chu&#7849;n%20huyen\bai%20gi&#7843;ng%20pp%20&#272;&#7899;i%20huy&#7873;n%20n&#7897;p\phai%20ghi%20&#226;m%20pp\4.m4a" TargetMode="External"/><Relationship Id="rId13" Type="http://schemas.openxmlformats.org/officeDocument/2006/relationships/audio" Target="../media/audio1.wav"/><Relationship Id="rId18" Type="http://schemas.openxmlformats.org/officeDocument/2006/relationships/image" Target="../media/image46.png"/><Relationship Id="rId3" Type="http://schemas.openxmlformats.org/officeDocument/2006/relationships/audio" Target="file:///C:\Users\Thinkpad\Desktop\chu&#7849;n%20huyen\bai%20gi&#7843;ng%20pp%20&#272;&#7899;i%20huy&#7873;n%20n&#7897;p\phai%20ghi%20&#226;m%20pp\mot.m4a" TargetMode="External"/><Relationship Id="rId21" Type="http://schemas.openxmlformats.org/officeDocument/2006/relationships/image" Target="../media/image48.png"/><Relationship Id="rId7" Type="http://schemas.openxmlformats.org/officeDocument/2006/relationships/audio" Target="file:///C:\Users\Thinkpad\Desktop\chu&#7849;n%20huyen\bai%20gi&#7843;ng%20pp%20&#272;&#7899;i%20huy&#7873;n%20n&#7897;p\phai%20ghi%20&#226;m%20pp\3.m4a" TargetMode="Externa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5.png"/><Relationship Id="rId2" Type="http://schemas.microsoft.com/office/2007/relationships/media" Target="file:///C:\Users\Thinkpad\Desktop\chu&#7849;n%20huyen\bai%20gi&#7843;ng%20pp%20&#272;&#7899;i%20huy&#7873;n%20n&#7897;p\phai%20ghi%20&#226;m%20pp\mot.m4a" TargetMode="Externa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audio" Target="file:///D:\gio%20ban%20tay%20phai%20dem.m4a" TargetMode="External"/><Relationship Id="rId6" Type="http://schemas.microsoft.com/office/2007/relationships/media" Target="file:///C:\Users\Thinkpad\Desktop\chu&#7849;n%20huyen\bai%20gi&#7843;ng%20pp%20&#272;&#7899;i%20huy&#7873;n%20n&#7897;p\phai%20ghi%20&#226;m%20pp\3.m4a" TargetMode="External"/><Relationship Id="rId11" Type="http://schemas.openxmlformats.org/officeDocument/2006/relationships/audio" Target="file:///C:\Users\Thinkpad\Desktop\chu&#7849;n%20huyen\bai%20gi&#7843;ng%20pp%20&#272;&#7899;i%20huy&#7873;n%20n&#7897;p\phai%20ghi%20&#226;m%20pp\5.m4a" TargetMode="External"/><Relationship Id="rId5" Type="http://schemas.openxmlformats.org/officeDocument/2006/relationships/audio" Target="file:///C:\Users\Thinkpad\Desktop\chu&#7849;n%20huyen\bai%20gi&#7843;ng%20pp%20&#272;&#7899;i%20huy&#7873;n%20n&#7897;p\phai%20ghi%20&#226;m%20pp\hai.m4a" TargetMode="External"/><Relationship Id="rId15" Type="http://schemas.openxmlformats.org/officeDocument/2006/relationships/image" Target="../media/image43.png"/><Relationship Id="rId10" Type="http://schemas.microsoft.com/office/2007/relationships/media" Target="file:///C:\Users\Thinkpad\Desktop\chu&#7849;n%20huyen\bai%20gi&#7843;ng%20pp%20&#272;&#7899;i%20huy&#7873;n%20n&#7897;p\phai%20ghi%20&#226;m%20pp\5.m4a" TargetMode="External"/><Relationship Id="rId19" Type="http://schemas.openxmlformats.org/officeDocument/2006/relationships/image" Target="../media/image25.png"/><Relationship Id="rId4" Type="http://schemas.microsoft.com/office/2007/relationships/media" Target="file:///C:\Users\Thinkpad\Desktop\chu&#7849;n%20huyen\bai%20gi&#7843;ng%20pp%20&#272;&#7899;i%20huy&#7873;n%20n&#7897;p\phai%20ghi%20&#226;m%20pp\hai.m4a" TargetMode="External"/><Relationship Id="rId9" Type="http://schemas.openxmlformats.org/officeDocument/2006/relationships/audio" Target="file:///C:\Users\Thinkpad\Desktop\chu&#7849;n%20huyen\bai%20gi&#7843;ng%20pp%20&#272;&#7899;i%20huy&#7873;n%20n&#7897;p\phai%20ghi%20&#226;m%20pp\4.m4a" TargetMode="External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file:///C:\Users\Thinkpad\Desktop\chu&#7849;n%20huyen\bai%20gi&#7843;ng%20pp%20&#272;&#7899;i%20huy&#7873;n%20n&#7897;p\phai%20ghi%20&#226;m%20pp\hai%20ban%20tay%20c&#243;%20tat%20ca%2010%20ngon%20tay.m4a" TargetMode="External"/><Relationship Id="rId1" Type="http://schemas.microsoft.com/office/2007/relationships/media" Target="file:///C:\Users\Thinkpad\Desktop\chu&#7849;n%20huyen\bai%20gi&#7843;ng%20pp%20&#272;&#7899;i%20huy&#7873;n%20n&#7897;p\phai%20ghi%20&#226;m%20pp\hai%20ban%20tay%20c&#243;%20tat%20ca%2010%20ngon%20tay.m4a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file:///C:\Users\Thinkpad\Desktop\chu&#7849;n%20huyen\bai%20gi&#7843;ng%20pp%20&#272;&#7899;i%20huy&#7873;n%20n&#7897;p\phai%20ghi%20&#226;m%20pp\cau%20hoi%20con%20co%20gi%20nua.m4a" TargetMode="External"/><Relationship Id="rId1" Type="http://schemas.microsoft.com/office/2007/relationships/media" Target="file:///C:\Users\Thinkpad\Desktop\chu&#7849;n%20huyen\bai%20gi&#7843;ng%20pp%20&#272;&#7899;i%20huy&#7873;n%20n&#7897;p\phai%20ghi%20&#226;m%20pp\cau%20hoi%20con%20co%20gi%20nua.m4a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6.png"/><Relationship Id="rId3" Type="http://schemas.microsoft.com/office/2007/relationships/media" Target="file:///C:\Users\Thinkpad\Desktop\chu&#7849;n%20huyen\bai%20gi&#7843;ng%20pp%20&#272;&#7899;i%20huy&#7873;n%20n&#7897;p\phai%20ghi%20&#226;m%20pp\mong%20ta.m4a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audio" Target="file:///C:\Users\Admin\Desktop\van%20tay.m4a" TargetMode="External"/><Relationship Id="rId1" Type="http://schemas.openxmlformats.org/officeDocument/2006/relationships/audio" Target="file:///C:\Users\Admin\Desktop\mong%20ta.m4a" TargetMode="External"/><Relationship Id="rId6" Type="http://schemas.openxmlformats.org/officeDocument/2006/relationships/audio" Target="file:///C:\Users\Thinkpad\Desktop\chu&#7849;n%20huyen\bai%20gi&#7843;ng%20pp%20&#272;&#7899;i%20huy&#7873;n%20n&#7897;p\phai%20ghi%20&#226;m%20pp\van%20tay.m4a" TargetMode="External"/><Relationship Id="rId11" Type="http://schemas.openxmlformats.org/officeDocument/2006/relationships/image" Target="../media/image54.png"/><Relationship Id="rId5" Type="http://schemas.microsoft.com/office/2007/relationships/media" Target="file:///C:\Users\Thinkpad\Desktop\chu&#7849;n%20huyen\bai%20gi&#7843;ng%20pp%20&#272;&#7899;i%20huy&#7873;n%20n&#7897;p\phai%20ghi%20&#226;m%20pp\van%20tay.m4a" TargetMode="External"/><Relationship Id="rId10" Type="http://schemas.openxmlformats.org/officeDocument/2006/relationships/image" Target="../media/image53.jpeg"/><Relationship Id="rId4" Type="http://schemas.openxmlformats.org/officeDocument/2006/relationships/audio" Target="file:///C:\Users\Thinkpad\Desktop\chu&#7849;n%20huyen\bai%20gi&#7843;ng%20pp%20&#272;&#7899;i%20huy&#7873;n%20n&#7897;p\phai%20ghi%20&#226;m%20pp\mong%20ta.m4a" TargetMode="External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0.png"/><Relationship Id="rId3" Type="http://schemas.openxmlformats.org/officeDocument/2006/relationships/audio" Target="file:///C:\Users\Thinkpad\Desktop\chu&#7849;n%20huyen\bai%20gi&#7843;ng%20pp%20&#272;&#7899;i%20huy&#7873;n%20n&#7897;p\phai%20ghi%20&#226;m%20pp\mat%20bi.m4a" TargetMode="External"/><Relationship Id="rId7" Type="http://schemas.openxmlformats.org/officeDocument/2006/relationships/audio" Target="file:///C:\Users\Thinkpad\Desktop\chu&#7849;n%20huyen\bai%20gi&#7843;ng%20pp%20&#272;&#7899;i%20huy&#7873;n%20n&#7897;p\phai%20ghi%20&#226;m%20pp\cu%20dong%20de%20dang.m4a" TargetMode="External"/><Relationship Id="rId12" Type="http://schemas.openxmlformats.org/officeDocument/2006/relationships/image" Target="../media/image59.png"/><Relationship Id="rId2" Type="http://schemas.microsoft.com/office/2007/relationships/media" Target="file:///C:\Users\Thinkpad\Desktop\chu&#7849;n%20huyen\bai%20gi&#7843;ng%20pp%20&#272;&#7899;i%20huy&#7873;n%20n&#7897;p\phai%20ghi%20&#226;m%20pp\mat%20bi.m4a" TargetMode="External"/><Relationship Id="rId1" Type="http://schemas.openxmlformats.org/officeDocument/2006/relationships/audio" Target="file:///C:\Users\Admin\Desktop\mat%20bi.m4a" TargetMode="External"/><Relationship Id="rId6" Type="http://schemas.microsoft.com/office/2007/relationships/media" Target="file:///C:\Users\Thinkpad\Desktop\chu&#7849;n%20huyen\bai%20gi&#7843;ng%20pp%20&#272;&#7899;i%20huy&#7873;n%20n&#7897;p\phai%20ghi%20&#226;m%20pp\cu%20dong%20de%20dang.m4a" TargetMode="External"/><Relationship Id="rId11" Type="http://schemas.openxmlformats.org/officeDocument/2006/relationships/image" Target="../media/image31.png"/><Relationship Id="rId5" Type="http://schemas.openxmlformats.org/officeDocument/2006/relationships/audio" Target="file:///C:\Users\Thinkpad\Desktop\chu&#7849;n%20huyen\bai%20gi&#7843;ng%20pp%20&#272;&#7899;i%20huy&#7873;n%20n&#7897;p\phai%20ghi%20&#226;m%20pp\danh%20dau%20vi%20tri%20cac%20khop.m4a" TargetMode="External"/><Relationship Id="rId15" Type="http://schemas.openxmlformats.org/officeDocument/2006/relationships/image" Target="../media/image56.png"/><Relationship Id="rId10" Type="http://schemas.openxmlformats.org/officeDocument/2006/relationships/image" Target="../media/image58.jpeg"/><Relationship Id="rId4" Type="http://schemas.microsoft.com/office/2007/relationships/media" Target="file:///C:\Users\Thinkpad\Desktop\chu&#7849;n%20huyen\bai%20gi&#7843;ng%20pp%20&#272;&#7899;i%20huy&#7873;n%20n&#7897;p\phai%20ghi%20&#226;m%20pp\danh%20dau%20vi%20tri%20cac%20khop.m4a" TargetMode="External"/><Relationship Id="rId9" Type="http://schemas.openxmlformats.org/officeDocument/2006/relationships/audio" Target="../media/audio5.wav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file:///C:\Users\Thinkpad\Desktop\chu&#7849;n%20huyen\bai%20gi&#7843;ng%20pp%20&#272;&#7899;i%20huy&#7873;n%20n&#7897;p\phai%20ghi%20&#226;m%20pp\nhin%20ro%20qu%20mo%20phong.m4a" TargetMode="External"/><Relationship Id="rId7" Type="http://schemas.openxmlformats.org/officeDocument/2006/relationships/image" Target="../media/image62.jpeg"/><Relationship Id="rId2" Type="http://schemas.microsoft.com/office/2007/relationships/media" Target="file:///C:\Users\Thinkpad\Desktop\chu&#7849;n%20huyen\bai%20gi&#7843;ng%20pp%20&#272;&#7899;i%20huy&#7873;n%20n&#7897;p\phai%20ghi%20&#226;m%20pp\nhin%20ro%20qu%20mo%20phong.m4a" TargetMode="External"/><Relationship Id="rId1" Type="http://schemas.openxmlformats.org/officeDocument/2006/relationships/audio" Target="file:///C:\Users\Admin\Desktop\nhin%20ro%20qu%20mo%20phong.m4a" TargetMode="External"/><Relationship Id="rId6" Type="http://schemas.openxmlformats.org/officeDocument/2006/relationships/image" Target="../media/image2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4.jp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gif"/><Relationship Id="rId4" Type="http://schemas.openxmlformats.org/officeDocument/2006/relationships/image" Target="../media/image65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12" Type="http://schemas.openxmlformats.org/officeDocument/2006/relationships/image" Target="../media/image6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9.jpg"/><Relationship Id="rId11" Type="http://schemas.openxmlformats.org/officeDocument/2006/relationships/image" Target="../media/image84.jpeg"/><Relationship Id="rId5" Type="http://schemas.openxmlformats.org/officeDocument/2006/relationships/audio" Target="../media/audio6.wav"/><Relationship Id="rId10" Type="http://schemas.openxmlformats.org/officeDocument/2006/relationships/image" Target="../media/image83.jpeg"/><Relationship Id="rId4" Type="http://schemas.openxmlformats.org/officeDocument/2006/relationships/audio" Target="../media/audio5.wav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24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8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88.png"/><Relationship Id="rId5" Type="http://schemas.openxmlformats.org/officeDocument/2006/relationships/audio" Target="../media/audio1.wav"/><Relationship Id="rId15" Type="http://schemas.openxmlformats.org/officeDocument/2006/relationships/image" Target="../media/image67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6.png"/><Relationship Id="rId1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95.png"/><Relationship Id="rId2" Type="http://schemas.openxmlformats.org/officeDocument/2006/relationships/audio" Target="../media/media7.m4a"/><Relationship Id="rId16" Type="http://schemas.openxmlformats.org/officeDocument/2006/relationships/image" Target="../media/image67.png"/><Relationship Id="rId1" Type="http://schemas.microsoft.com/office/2007/relationships/media" Target="../media/media7.m4a"/><Relationship Id="rId6" Type="http://schemas.openxmlformats.org/officeDocument/2006/relationships/audio" Target="../media/audio7.wav"/><Relationship Id="rId11" Type="http://schemas.openxmlformats.org/officeDocument/2006/relationships/image" Target="../media/image94.png"/><Relationship Id="rId5" Type="http://schemas.openxmlformats.org/officeDocument/2006/relationships/audio" Target="../media/audio1.wav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audio" Target="../media/audio5.wav"/><Relationship Id="rId9" Type="http://schemas.openxmlformats.org/officeDocument/2006/relationships/image" Target="../media/image92.png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0.jpe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99.png"/><Relationship Id="rId17" Type="http://schemas.openxmlformats.org/officeDocument/2006/relationships/image" Target="../media/image101.png"/><Relationship Id="rId2" Type="http://schemas.openxmlformats.org/officeDocument/2006/relationships/audio" Target="../media/media8.m4a"/><Relationship Id="rId16" Type="http://schemas.openxmlformats.org/officeDocument/2006/relationships/slide" Target="slide28.xml"/><Relationship Id="rId1" Type="http://schemas.microsoft.com/office/2007/relationships/media" Target="../media/media8.m4a"/><Relationship Id="rId6" Type="http://schemas.openxmlformats.org/officeDocument/2006/relationships/audio" Target="../media/audio7.wav"/><Relationship Id="rId11" Type="http://schemas.openxmlformats.org/officeDocument/2006/relationships/image" Target="../media/image98.png"/><Relationship Id="rId5" Type="http://schemas.openxmlformats.org/officeDocument/2006/relationships/audio" Target="../media/audio1.wav"/><Relationship Id="rId15" Type="http://schemas.openxmlformats.org/officeDocument/2006/relationships/image" Target="../media/image100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7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file:///C:\Users\Thinkpad\Desktop\chu&#7849;n%20huyen\bai%20gi&#7843;ng%20pp%20&#272;&#7899;i%20huy&#7873;n%20n&#7897;p\phai%20ghi%20&#226;m%20pp\con%20roi%20tao%20ra.m4a" TargetMode="External"/><Relationship Id="rId1" Type="http://schemas.microsoft.com/office/2007/relationships/media" Target="file:///C:\Users\Thinkpad\Desktop\chu&#7849;n%20huyen\bai%20gi&#7843;ng%20pp%20&#272;&#7899;i%20huy&#7873;n%20n&#7897;p\phai%20ghi%20&#226;m%20pp\con%20roi%20tao%20ra.m4a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file:///C:\Users\Thinkpad\Desktop\chu&#7849;n%20huyen\bai%20gi&#7843;ng%20pp%20&#272;&#7899;i%20huy&#7873;n%20n&#7897;p\phai%20ghi%20&#226;m%20pp\con%20roi%20tao%20ra.m4a" TargetMode="Externa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file:///C:\Users\Thinkpad\Desktop\chu&#7849;n%20huyen\bai%20gi&#7843;ng%20pp%20&#272;&#7899;i%20huy&#7873;n%20n&#7897;p\phai%20ghi%20&#226;m%20pp\con%20roi%20tao%20ra.m4a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file:///C:\Users\Thinkpad\Desktop\chu&#7849;n%20huyen\bai%20gi&#7843;ng%20pp%20&#272;&#7899;i%20huy&#7873;n%20n&#7897;p\phai%20ghi%20&#226;m%20pp\cau%20h&#7887;i%20moi%20nguoi%20co%20may%20ban%20tay.m4a" TargetMode="External"/><Relationship Id="rId7" Type="http://schemas.openxmlformats.org/officeDocument/2006/relationships/image" Target="../media/image7.jpeg"/><Relationship Id="rId2" Type="http://schemas.microsoft.com/office/2007/relationships/media" Target="file:///C:\Users\Thinkpad\Desktop\chu&#7849;n%20huyen\bai%20gi&#7843;ng%20pp%20&#272;&#7899;i%20huy&#7873;n%20n&#7897;p\phai%20ghi%20&#226;m%20pp\cau%20h&#7887;i%20moi%20nguoi%20co%20may%20ban%20tay.m4a" TargetMode="External"/><Relationship Id="rId1" Type="http://schemas.openxmlformats.org/officeDocument/2006/relationships/audio" Target="file:///C:\Users\Admin\Desktop\cau%20h&#7887;i%20moi%20nguoi%20co%20may%20ban%20tay.m4a" TargetMode="Externa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3" Type="http://schemas.openxmlformats.org/officeDocument/2006/relationships/audio" Target="file:///C:\Users\Thinkpad\Desktop\chu&#7849;n%20huyen\bai%20gi&#7843;ng%20pp%20&#272;&#7899;i%20huy&#7873;n%20n&#7897;p\phai%20ghi%20&#226;m%20pp\hai%20b&#224;n%20tay.m4a" TargetMode="External"/><Relationship Id="rId7" Type="http://schemas.openxmlformats.org/officeDocument/2006/relationships/audio" Target="file:///C:\Users\Thinkpad\Desktop\chu&#7849;n%20huyen\bai%20gi&#7843;ng%20pp%20&#272;&#7899;i%20huy&#7873;n%20n&#7897;p\phai%20ghi%20&#226;m%20pp\ban%20tay%20phai.m4a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file:///C:\Users\Thinkpad\Desktop\chu&#7849;n%20huyen\bai%20gi&#7843;ng%20pp%20&#272;&#7899;i%20huy&#7873;n%20n&#7897;p\phai%20ghi%20&#226;m%20pp\hai%20b&#224;n%20tay.m4a" TargetMode="External"/><Relationship Id="rId16" Type="http://schemas.openxmlformats.org/officeDocument/2006/relationships/image" Target="../media/image17.png"/><Relationship Id="rId1" Type="http://schemas.openxmlformats.org/officeDocument/2006/relationships/audio" Target="file:///C:\Users\Admin\Desktop\ban%20tay%20phai.m4a" TargetMode="External"/><Relationship Id="rId6" Type="http://schemas.microsoft.com/office/2007/relationships/media" Target="file:///C:\Users\Thinkpad\Desktop\chu&#7849;n%20huyen\bai%20gi&#7843;ng%20pp%20&#272;&#7899;i%20huy&#7873;n%20n&#7897;p\phai%20ghi%20&#226;m%20pp\ban%20tay%20phai.m4a" TargetMode="External"/><Relationship Id="rId11" Type="http://schemas.openxmlformats.org/officeDocument/2006/relationships/audio" Target="../media/audio4.wav"/><Relationship Id="rId5" Type="http://schemas.openxmlformats.org/officeDocument/2006/relationships/audio" Target="file:///C:\Users\Thinkpad\Desktop\chu&#7849;n%20huyen\bai%20gi&#7843;ng%20pp%20&#272;&#7899;i%20huy&#7873;n%20n&#7897;p\phai%20ghi%20&#226;m%20pp\b&#224;n%20tay%20tr&#225;i.m4a" TargetMode="External"/><Relationship Id="rId15" Type="http://schemas.openxmlformats.org/officeDocument/2006/relationships/image" Target="../media/image16.png"/><Relationship Id="rId10" Type="http://schemas.openxmlformats.org/officeDocument/2006/relationships/audio" Target="../media/audio1.wav"/><Relationship Id="rId4" Type="http://schemas.microsoft.com/office/2007/relationships/media" Target="file:///C:\Users\Thinkpad\Desktop\chu&#7849;n%20huyen\bai%20gi&#7843;ng%20pp%20&#272;&#7899;i%20huy&#7873;n%20n&#7897;p\phai%20ghi%20&#226;m%20pp\b&#224;n%20tay%20tr&#225;i.m4a" TargetMode="Externa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file:///C:\Users\Thinkpad\Desktop\chu&#7849;n%20huyen\bai%20gi&#7843;ng%20pp%20&#272;&#7899;i%20huy&#7873;n%20n&#7897;p\phai%20ghi%20&#226;m%20pp\cau%20h&#7887;i%20moi%20nguoi%20co%20may%20ban%20tay.m4a" TargetMode="External"/><Relationship Id="rId7" Type="http://schemas.openxmlformats.org/officeDocument/2006/relationships/image" Target="../media/image19.jpeg"/><Relationship Id="rId2" Type="http://schemas.openxmlformats.org/officeDocument/2006/relationships/audio" Target="file:///C:\Users\Thinkpad\Desktop\chu&#7849;n%20huyen\bai%20gi&#7843;ng%20pp%20&#272;&#7899;i%20huy&#7873;n%20n&#7897;p\phai%20ghi%20&#226;m%20pp\mu%20ban%20tay.m4a" TargetMode="External"/><Relationship Id="rId1" Type="http://schemas.microsoft.com/office/2007/relationships/media" Target="file:///C:\Users\Thinkpad\Desktop\chu&#7849;n%20huyen\bai%20gi&#7843;ng%20pp%20&#272;&#7899;i%20huy&#7873;n%20n&#7897;p\phai%20ghi%20&#226;m%20pp\mu%20ban%20tay.m4a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file:///C:\Users\Thinkpad\Desktop\chu&#7849;n%20huyen\bai%20gi&#7843;ng%20pp%20&#272;&#7899;i%20huy&#7873;n%20n&#7897;p\phai%20ghi%20&#226;m%20pp\cau%20h&#7887;i%20moi%20nguoi%20co%20may%20ban%20tay.m4a" TargetMode="Externa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file:///C:\Users\Thinkpad\Desktop\chu&#7849;n%20huyen\bai%20gi&#7843;ng%20pp%20&#272;&#7899;i%20huy&#7873;n%20n&#7897;p\phai%20ghi%20&#226;m%20pp\long%20ban%20tay%202.m4a" TargetMode="External"/><Relationship Id="rId7" Type="http://schemas.openxmlformats.org/officeDocument/2006/relationships/audio" Target="../media/audio1.wav"/><Relationship Id="rId2" Type="http://schemas.openxmlformats.org/officeDocument/2006/relationships/audio" Target="file:///C:\Users\Thinkpad\Desktop\chu&#7849;n%20huyen\bai%20gi&#7843;ng%20pp%20&#272;&#7899;i%20huy&#7873;n%20n&#7897;p\phai%20ghi%20&#226;m%20pp\long%20ban%20tay%201.m4a" TargetMode="External"/><Relationship Id="rId1" Type="http://schemas.microsoft.com/office/2007/relationships/media" Target="file:///C:\Users\Thinkpad\Desktop\chu&#7849;n%20huyen\bai%20gi&#7843;ng%20pp%20&#272;&#7899;i%20huy&#7873;n%20n&#7897;p\phai%20ghi%20&#226;m%20pp\long%20ban%20tay%201.m4a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file:///C:\Users\Thinkpad\Desktop\chu&#7849;n%20huyen\bai%20gi&#7843;ng%20pp%20&#272;&#7899;i%20huy&#7873;n%20n&#7897;p\phai%20ghi%20&#226;m%20pp\long%20ban%20tay%202.m4a" TargetMode="Externa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trẻ em đẹp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558636" y="-266700"/>
            <a:ext cx="9144000" cy="7086600"/>
          </a:xfr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00375" y="339726"/>
            <a:ext cx="6191250" cy="646113"/>
          </a:xfrm>
          <a:prstGeom prst="rect">
            <a:avLst/>
          </a:prstGeom>
          <a:gradFill flip="none" rotWithShape="1">
            <a:gsLst>
              <a:gs pos="71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&amp; ĐÀO TẠO HUYỆN GIA LÂM</a:t>
            </a:r>
          </a:p>
          <a:p>
            <a:pPr algn="ctr"/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 ĐỔNG</a:t>
            </a:r>
            <a:endParaRPr lang="en-US" alt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533400"/>
            <a:ext cx="64008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khoa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1" y="2286000"/>
            <a:ext cx="5298759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</a:t>
            </a:r>
            <a:r>
              <a:rPr lang="en-US" sz="5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5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Đôi</a:t>
            </a:r>
            <a:r>
              <a:rPr lang="en-US" sz="5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bàn</a:t>
            </a:r>
            <a:r>
              <a:rPr lang="en-US" sz="5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tay</a:t>
            </a:r>
            <a:endParaRPr lang="en-US" sz="5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836" y="3505201"/>
            <a:ext cx="695376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</a:t>
            </a:r>
            <a:r>
              <a:rPr lang="en-US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tuổi</a:t>
            </a:r>
            <a:r>
              <a:rPr lang="en-US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3-4 </a:t>
            </a:r>
            <a:r>
              <a:rPr lang="en-US" sz="3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tuổi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viên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Nguyễn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Thị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Bích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Phượng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ghi đầu bà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708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hi đầu bà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971800" y="4267200"/>
            <a:ext cx="304800" cy="304800"/>
          </a:xfrm>
          <a:prstGeom prst="rect">
            <a:avLst/>
          </a:prstGeom>
        </p:spPr>
      </p:pic>
      <p:pic>
        <p:nvPicPr>
          <p:cNvPr id="2" name="nhạc nền mơi tai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787236" y="6210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9091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ách chìa bàn tay nói lên điều gì về con người bạn?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-2000"/>
          </a:blip>
          <a:srcRect b="30109"/>
          <a:stretch>
            <a:fillRect/>
          </a:stretch>
        </p:blipFill>
        <p:spPr bwMode="auto">
          <a:xfrm>
            <a:off x="3276600" y="26670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3657600" y="152400"/>
            <a:ext cx="4114800" cy="923330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0">
                <a:schemeClr val="accent6">
                  <a:lumMod val="97000"/>
                  <a:lumOff val="3000"/>
                </a:schemeClr>
              </a:gs>
              <a:gs pos="47000">
                <a:srgbClr val="FFFF00"/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5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 rot="10800000">
            <a:off x="3879850" y="914400"/>
            <a:ext cx="3240088" cy="4953000"/>
            <a:chOff x="5142665" y="788047"/>
            <a:chExt cx="556153" cy="5378176"/>
          </a:xfrm>
        </p:grpSpPr>
        <p:cxnSp>
          <p:nvCxnSpPr>
            <p:cNvPr id="7" name="Curved Connector 6"/>
            <p:cNvCxnSpPr/>
            <p:nvPr/>
          </p:nvCxnSpPr>
          <p:spPr>
            <a:xfrm rot="5400000" flipH="1">
              <a:off x="3306562" y="4114309"/>
              <a:ext cx="3888835" cy="214995"/>
            </a:xfrm>
            <a:prstGeom prst="curvedConnector3">
              <a:avLst>
                <a:gd name="adj1" fmla="val 40906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>
              <a:off x="2836835" y="3303422"/>
              <a:ext cx="5378176" cy="347425"/>
            </a:xfrm>
            <a:prstGeom prst="curvedConnector3">
              <a:avLst>
                <a:gd name="adj1" fmla="val 33056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16200000">
              <a:off x="3679498" y="4287059"/>
              <a:ext cx="3475129" cy="117716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>
              <a:off x="3786259" y="4428523"/>
              <a:ext cx="3144164" cy="27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5400000" flipH="1">
              <a:off x="3692843" y="4335106"/>
              <a:ext cx="3226906" cy="104364"/>
            </a:xfrm>
            <a:prstGeom prst="curvedConnector3">
              <a:avLst>
                <a:gd name="adj1" fmla="val 48314"/>
              </a:avLst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cac ngon tay 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ac ngon tay 1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7" name="cac ngon tay 2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774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16" cstate="print"/>
          <a:srcRect l="6116" t="10204" r="6754" b="408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Cùng bé sáng tạo với 10 mẫu vẽ động vật theo hình bàn tay cực thú vị | Mầm  non Đồ Rê Mí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1488" y="1854201"/>
            <a:ext cx="42672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3367088" y="3429000"/>
            <a:ext cx="914400" cy="71913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24600" y="877888"/>
            <a:ext cx="0" cy="9652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294188" y="1439863"/>
            <a:ext cx="711200" cy="8890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5802170">
            <a:off x="7397751" y="1482726"/>
            <a:ext cx="10382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5799580">
            <a:off x="8257382" y="2483645"/>
            <a:ext cx="9461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03388" y="3057526"/>
            <a:ext cx="1676400" cy="523875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3999">
                <a:srgbClr val="F8B049"/>
              </a:gs>
              <a:gs pos="6000">
                <a:srgbClr val="F8B049"/>
              </a:gs>
              <a:gs pos="97000">
                <a:srgbClr val="FEE7F2"/>
              </a:gs>
              <a:gs pos="100000">
                <a:srgbClr val="F952A0"/>
              </a:gs>
              <a:gs pos="100000">
                <a:srgbClr val="C50849"/>
              </a:gs>
              <a:gs pos="100000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 cái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05088" y="1058864"/>
            <a:ext cx="1676400" cy="522287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3999">
                <a:srgbClr val="F8B049"/>
              </a:gs>
              <a:gs pos="6000">
                <a:srgbClr val="F8B049"/>
              </a:gs>
              <a:gs pos="97000">
                <a:srgbClr val="FEE7F2"/>
              </a:gs>
              <a:gs pos="100000">
                <a:srgbClr val="F952A0"/>
              </a:gs>
              <a:gs pos="100000">
                <a:srgbClr val="C50849"/>
              </a:gs>
              <a:gs pos="100000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 trỏ 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35600" y="339726"/>
            <a:ext cx="1778000" cy="523875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3999">
                <a:srgbClr val="F8B049"/>
              </a:gs>
              <a:gs pos="6000">
                <a:srgbClr val="F8B049"/>
              </a:gs>
              <a:gs pos="97000">
                <a:srgbClr val="FEE7F2"/>
              </a:gs>
              <a:gs pos="100000">
                <a:srgbClr val="F952A0"/>
              </a:gs>
              <a:gs pos="100000">
                <a:srgbClr val="C50849"/>
              </a:gs>
              <a:gs pos="100000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 giữa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382000" y="990601"/>
            <a:ext cx="1905000" cy="523875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3999">
                <a:srgbClr val="F8B049"/>
              </a:gs>
              <a:gs pos="6000">
                <a:srgbClr val="F8B049"/>
              </a:gs>
              <a:gs pos="97000">
                <a:srgbClr val="FEE7F2"/>
              </a:gs>
              <a:gs pos="100000">
                <a:srgbClr val="F952A0"/>
              </a:gs>
              <a:gs pos="100000">
                <a:srgbClr val="C50849"/>
              </a:gs>
              <a:gs pos="100000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 áp út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39238" y="2052639"/>
            <a:ext cx="1447800" cy="522287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3999">
                <a:srgbClr val="F8B049"/>
              </a:gs>
              <a:gs pos="6000">
                <a:srgbClr val="F8B049"/>
              </a:gs>
              <a:gs pos="97000">
                <a:srgbClr val="FEE7F2"/>
              </a:gs>
              <a:gs pos="100000">
                <a:srgbClr val="F952A0"/>
              </a:gs>
              <a:gs pos="100000">
                <a:srgbClr val="C50849"/>
              </a:gs>
              <a:gs pos="100000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 út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ngon c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905000" y="5715000"/>
            <a:ext cx="304800" cy="304800"/>
          </a:xfrm>
          <a:prstGeom prst="rect">
            <a:avLst/>
          </a:prstGeom>
        </p:spPr>
      </p:pic>
      <p:pic>
        <p:nvPicPr>
          <p:cNvPr id="35" name="ngon tro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828800" y="5638800"/>
            <a:ext cx="304800" cy="304800"/>
          </a:xfrm>
          <a:prstGeom prst="rect">
            <a:avLst/>
          </a:prstGeom>
        </p:spPr>
      </p:pic>
      <p:pic>
        <p:nvPicPr>
          <p:cNvPr id="36" name="ngon giua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905000" y="5638800"/>
            <a:ext cx="304800" cy="304800"/>
          </a:xfrm>
          <a:prstGeom prst="rect">
            <a:avLst/>
          </a:prstGeom>
        </p:spPr>
      </p:pic>
      <p:pic>
        <p:nvPicPr>
          <p:cNvPr id="37" name="ngon ap ut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828800" y="5638800"/>
            <a:ext cx="304800" cy="304800"/>
          </a:xfrm>
          <a:prstGeom prst="rect">
            <a:avLst/>
          </a:prstGeom>
        </p:spPr>
      </p:pic>
      <p:pic>
        <p:nvPicPr>
          <p:cNvPr id="38" name="ngon ut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828800" y="5715000"/>
            <a:ext cx="304800" cy="304800"/>
          </a:xfrm>
          <a:prstGeom prst="rect">
            <a:avLst/>
          </a:prstGeom>
        </p:spPr>
      </p:pic>
      <p:pic>
        <p:nvPicPr>
          <p:cNvPr id="29" name="cau hoi ten ngon tay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79" y="598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8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4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Content Placeholder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2" t="4646" r="56474" b="15556"/>
          <a:stretch>
            <a:fillRect/>
          </a:stretch>
        </p:blipFill>
        <p:spPr bwMode="auto">
          <a:xfrm>
            <a:off x="1524001" y="1752600"/>
            <a:ext cx="28305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Callout 5"/>
          <p:cNvSpPr/>
          <p:nvPr/>
        </p:nvSpPr>
        <p:spPr>
          <a:xfrm>
            <a:off x="5105400" y="457200"/>
            <a:ext cx="4953000" cy="2895600"/>
          </a:xfrm>
          <a:prstGeom prst="cloudCallout">
            <a:avLst>
              <a:gd name="adj1" fmla="val -78018"/>
              <a:gd name="adj2" fmla="val 29167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8" name="cau hoi co bao nhiêu ngon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52600" y="388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4" descr="100+ Hình nền Slide đẹp 20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4206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ùng bé sáng tạo với 10 mẫu vẽ động vật theo hình bàn tay cực thú vị | Mầm  non Đồ Rê Mí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1066801"/>
            <a:ext cx="42672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67200" y="5943601"/>
            <a:ext cx="3429000" cy="769441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6600" y="29718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7200" y="7620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38800" y="3810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0" y="8382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772400" y="19050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18" name="mo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058400" y="6248400"/>
            <a:ext cx="304800" cy="304800"/>
          </a:xfrm>
          <a:prstGeom prst="rect">
            <a:avLst/>
          </a:prstGeom>
        </p:spPr>
      </p:pic>
      <p:pic>
        <p:nvPicPr>
          <p:cNvPr id="23" name="ha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058400" y="6248400"/>
            <a:ext cx="304800" cy="304800"/>
          </a:xfrm>
          <a:prstGeom prst="rect">
            <a:avLst/>
          </a:prstGeom>
        </p:spPr>
      </p:pic>
      <p:pic>
        <p:nvPicPr>
          <p:cNvPr id="25" name="3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058400" y="6248400"/>
            <a:ext cx="304800" cy="304800"/>
          </a:xfrm>
          <a:prstGeom prst="rect">
            <a:avLst/>
          </a:prstGeom>
        </p:spPr>
      </p:pic>
      <p:pic>
        <p:nvPicPr>
          <p:cNvPr id="26" name="4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8" name="5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058400" y="6172200"/>
            <a:ext cx="304800" cy="304800"/>
          </a:xfrm>
          <a:prstGeom prst="rect">
            <a:avLst/>
          </a:prstGeom>
        </p:spPr>
      </p:pic>
      <p:pic>
        <p:nvPicPr>
          <p:cNvPr id="27" name="gio ban tay trai dem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058400" y="6248400"/>
            <a:ext cx="304800" cy="304800"/>
          </a:xfrm>
          <a:prstGeom prst="rect">
            <a:avLst/>
          </a:prstGeom>
        </p:spPr>
      </p:pic>
      <p:pic>
        <p:nvPicPr>
          <p:cNvPr id="29" name="mo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87249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2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ùng bé sáng tạo với 10 mẫu vẽ động vật theo hình bàn tay cực thú vị | Mầm  non Đồ Rê Mí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219201"/>
            <a:ext cx="44196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267200" y="5943601"/>
            <a:ext cx="3429000" cy="76944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72400" y="30480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62800" y="11430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8800" y="6096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43400" y="9906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05200" y="1981201"/>
            <a:ext cx="76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13" name="gio ban tay phai dem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0" name="mot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1" name="hai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2" name="3.m4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3" name="4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058400" y="6324600"/>
            <a:ext cx="304800" cy="304800"/>
          </a:xfrm>
          <a:prstGeom prst="rect">
            <a:avLst/>
          </a:prstGeom>
        </p:spPr>
      </p:pic>
      <p:pic>
        <p:nvPicPr>
          <p:cNvPr id="24" name="5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058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2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358" t="5051" r="4948" b="11958"/>
          <a:stretch>
            <a:fillRect/>
          </a:stretch>
        </p:blipFill>
        <p:spPr bwMode="auto">
          <a:xfrm>
            <a:off x="1524001" y="2084388"/>
            <a:ext cx="3617913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7"/>
          <p:cNvSpPr/>
          <p:nvPr/>
        </p:nvSpPr>
        <p:spPr>
          <a:xfrm>
            <a:off x="5486400" y="457200"/>
            <a:ext cx="4953000" cy="3810000"/>
          </a:xfrm>
          <a:prstGeom prst="cloudCallout">
            <a:avLst>
              <a:gd name="adj1" fmla="val -78018"/>
              <a:gd name="adj2" fmla="val 29167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 t="14286" b="9524"/>
          <a:stretch>
            <a:fillRect/>
          </a:stretch>
        </p:blipFill>
        <p:spPr bwMode="auto">
          <a:xfrm>
            <a:off x="6324600" y="228600"/>
            <a:ext cx="3048000" cy="1447800"/>
          </a:xfrm>
          <a:prstGeom prst="rect">
            <a:avLst/>
          </a:prstGeom>
          <a:solidFill>
            <a:srgbClr val="00B050"/>
          </a:solidFill>
          <a:ln>
            <a:solidFill>
              <a:srgbClr val="7030A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hai ban tay có tat ca 10 ngon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346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Content Placeholder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00" y="0"/>
            <a:ext cx="1242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2" t="4646" r="56474" b="15556"/>
          <a:stretch>
            <a:fillRect/>
          </a:stretch>
        </p:blipFill>
        <p:spPr bwMode="auto">
          <a:xfrm>
            <a:off x="990600" y="2209800"/>
            <a:ext cx="28305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Callout 5"/>
          <p:cNvSpPr/>
          <p:nvPr/>
        </p:nvSpPr>
        <p:spPr>
          <a:xfrm>
            <a:off x="5105400" y="304800"/>
            <a:ext cx="4953000" cy="2895600"/>
          </a:xfrm>
          <a:prstGeom prst="cloudCallout">
            <a:avLst>
              <a:gd name="adj1" fmla="val -78018"/>
              <a:gd name="adj2" fmla="val 29167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au hoi con co gi nu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828800" y="4038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/>
          <a:srcRect b="36047"/>
          <a:stretch>
            <a:fillRect/>
          </a:stretch>
        </p:blipFill>
        <p:spPr bwMode="auto">
          <a:xfrm>
            <a:off x="1905000" y="388441"/>
            <a:ext cx="411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14600" y="5181601"/>
            <a:ext cx="2667000" cy="769441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400" dirty="0"/>
          </a:p>
        </p:txBody>
      </p:sp>
      <p:pic>
        <p:nvPicPr>
          <p:cNvPr id="10" name="Picture 2" descr="C:\Users\zizibibi\Desktop\Ảnh của trẻ\vân tay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88441"/>
            <a:ext cx="419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7162800" y="5181601"/>
            <a:ext cx="2514600" cy="769441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2" name="mong ta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144982" y="6373091"/>
            <a:ext cx="304800" cy="304800"/>
          </a:xfrm>
          <a:prstGeom prst="rect">
            <a:avLst/>
          </a:prstGeom>
        </p:spPr>
      </p:pic>
      <p:pic>
        <p:nvPicPr>
          <p:cNvPr id="13" name="van tay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2327564" y="6373091"/>
            <a:ext cx="304800" cy="304800"/>
          </a:xfrm>
          <a:prstGeom prst="rect">
            <a:avLst/>
          </a:prstGeom>
        </p:spPr>
      </p:pic>
      <p:pic>
        <p:nvPicPr>
          <p:cNvPr id="9" name="mong t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667000" y="6324600"/>
            <a:ext cx="304800" cy="304800"/>
          </a:xfrm>
          <a:prstGeom prst="rect">
            <a:avLst/>
          </a:prstGeom>
        </p:spPr>
      </p:pic>
      <p:pic>
        <p:nvPicPr>
          <p:cNvPr id="14" name="van tay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230582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ình nền Powerpoint đẹp 8 - Dạy học onlin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7764" y="-150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813453" y="1881838"/>
            <a:ext cx="3522662" cy="4652963"/>
            <a:chOff x="2726443" y="685799"/>
            <a:chExt cx="4171264" cy="6025307"/>
          </a:xfrm>
        </p:grpSpPr>
        <p:pic>
          <p:nvPicPr>
            <p:cNvPr id="22534" name="Picture 6" descr="Cùng bé sáng tạo với 10 mẫu vẽ động vật theo hình bàn tay cực thú vị | Mầm  non Đồ Rê Mí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26443" y="685799"/>
              <a:ext cx="4171264" cy="602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 rot="20649284">
              <a:off x="3666088" y="2506887"/>
              <a:ext cx="558708" cy="1667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9439343">
              <a:off x="3058175" y="4078706"/>
              <a:ext cx="557121" cy="1667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0649284">
              <a:off x="3516888" y="1938492"/>
              <a:ext cx="558708" cy="1667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31138" y="1597137"/>
              <a:ext cx="558708" cy="1667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473993" y="2351293"/>
              <a:ext cx="558708" cy="1667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884778">
              <a:off x="5448557" y="1919439"/>
              <a:ext cx="560296" cy="15718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141972">
              <a:off x="5296182" y="2651367"/>
              <a:ext cx="558708" cy="1667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798988">
              <a:off x="6131070" y="2862531"/>
              <a:ext cx="557121" cy="1667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26893">
              <a:off x="5953299" y="3213411"/>
              <a:ext cx="558708" cy="1682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5097137" y="4614460"/>
            <a:ext cx="931862" cy="59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5875" y="4224252"/>
            <a:ext cx="1828800" cy="954087"/>
          </a:xfrm>
          <a:prstGeom prst="rect">
            <a:avLst/>
          </a:prstGeom>
          <a:gradFill flip="none" rotWithShape="1">
            <a:gsLst>
              <a:gs pos="3000">
                <a:srgbClr val="FF7C63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rgbClr val="FFFF00"/>
              </a:gs>
              <a:gs pos="0">
                <a:srgbClr val="FF6633"/>
              </a:gs>
              <a:gs pos="7600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khớp ngón tay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t bi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2700166" y="6382400"/>
            <a:ext cx="304800" cy="304800"/>
          </a:xfrm>
          <a:prstGeom prst="rect">
            <a:avLst/>
          </a:prstGeom>
        </p:spPr>
      </p:pic>
      <p:pic>
        <p:nvPicPr>
          <p:cNvPr id="21" name="mat bi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172805" y="6275436"/>
            <a:ext cx="304800" cy="304800"/>
          </a:xfrm>
          <a:prstGeom prst="rect">
            <a:avLst/>
          </a:prstGeom>
        </p:spPr>
      </p:pic>
      <p:pic>
        <p:nvPicPr>
          <p:cNvPr id="22" name="danh dau vi tri cac khop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167368" y="6448618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1542" y="483918"/>
            <a:ext cx="7478259" cy="461665"/>
          </a:xfrm>
          <a:prstGeom prst="rect">
            <a:avLst/>
          </a:prstGeom>
          <a:gradFill flip="none" rotWithShape="1">
            <a:gsLst>
              <a:gs pos="3000">
                <a:srgbClr val="FF7C63"/>
              </a:gs>
              <a:gs pos="14000">
                <a:schemeClr val="accent6">
                  <a:lumMod val="40000"/>
                  <a:lumOff val="60000"/>
                </a:schemeClr>
              </a:gs>
              <a:gs pos="0">
                <a:srgbClr val="FFFF00"/>
              </a:gs>
              <a:gs pos="0">
                <a:srgbClr val="FF6633"/>
              </a:gs>
              <a:gs pos="7600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4" name="cu dong de dang.m4a">
            <a:hlinkClick r:id="" action="ppaction://media"/>
          </p:cNvPr>
          <p:cNvPicPr>
            <a:picLocks noGrp="1" noChangeAspect="1"/>
          </p:cNvPicPr>
          <p:nvPr>
            <p:ph idx="1"/>
            <a:audi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733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ách chìa bàn tay nói lên điều gì về con người bạn?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3825"/>
          <a:stretch>
            <a:fillRect/>
          </a:stretch>
        </p:blipFill>
        <p:spPr bwMode="auto">
          <a:xfrm>
            <a:off x="6172200" y="1600201"/>
            <a:ext cx="30480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Đau khớp ngón tay cái: Nguyên nhân thường gặp, cách điều trị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21" r="31419"/>
          <a:stretch>
            <a:fillRect/>
          </a:stretch>
        </p:blipFill>
        <p:spPr bwMode="auto">
          <a:xfrm>
            <a:off x="2590800" y="1447800"/>
            <a:ext cx="27384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nhin ro qu mo pho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981200" y="6400800"/>
            <a:ext cx="304800" cy="304800"/>
          </a:xfrm>
          <a:prstGeom prst="rect">
            <a:avLst/>
          </a:prstGeom>
        </p:spPr>
      </p:pic>
      <p:pic>
        <p:nvPicPr>
          <p:cNvPr id="5" name="nhin ro qu mo phong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11927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i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28801" y="457200"/>
            <a:ext cx="8500533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t="-7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Bauern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6096000"/>
            <a:ext cx="487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C:\Users\zizibibi\Desktop\Ảnh của trẻ\đúng\bé rửa mặt.jpg"/>
          <p:cNvPicPr>
            <a:picLocks noChangeAspect="1" noChangeArrowheads="1"/>
          </p:cNvPicPr>
          <p:nvPr/>
        </p:nvPicPr>
        <p:blipFill rotWithShape="1">
          <a:blip r:embed="rId7" cstate="print"/>
          <a:srcRect t="8610" r="13230"/>
          <a:stretch/>
        </p:blipFill>
        <p:spPr bwMode="auto">
          <a:xfrm>
            <a:off x="2673927" y="1437292"/>
            <a:ext cx="3107586" cy="23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86331" y="312391"/>
            <a:ext cx="8324138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sẽ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sử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dụng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đôi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bàn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tay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xinh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của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mình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làm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những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việc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gì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814" y="601980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928327"/>
            <a:ext cx="3048000" cy="461665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37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Những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việc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nên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làm</a:t>
            </a:r>
            <a:endParaRPr lang="en-US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363" r="8975"/>
          <a:stretch/>
        </p:blipFill>
        <p:spPr>
          <a:xfrm>
            <a:off x="2673927" y="4090988"/>
            <a:ext cx="3259986" cy="2386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t="3023" r="12516"/>
          <a:stretch/>
        </p:blipFill>
        <p:spPr>
          <a:xfrm>
            <a:off x="6691745" y="1389992"/>
            <a:ext cx="3245296" cy="2444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1745" y="4114800"/>
            <a:ext cx="3279932" cy="23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6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Bauern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096000"/>
            <a:ext cx="487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6" descr="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5562600"/>
            <a:ext cx="99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C:\Users\zizibibi\Desktop\Ảnh của trẻ\đúng\bé ngồi vẽ tran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685801"/>
            <a:ext cx="3282950" cy="23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1" y="838201"/>
            <a:ext cx="4090771" cy="2316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186" y="3810001"/>
            <a:ext cx="3250515" cy="3178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086" y="3523840"/>
            <a:ext cx="3310441" cy="2953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ài chiêu để sơn móng tay bền hơn » Báo Phụ Nữ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28601"/>
            <a:ext cx="4536711" cy="27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1" y="3352801"/>
            <a:ext cx="5861779" cy="3292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3400" y="152401"/>
            <a:ext cx="3810000" cy="461665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37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Những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việc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không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nên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làm</a:t>
            </a:r>
            <a:endParaRPr lang="en-US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26" name="Picture 2" descr="9 lý do nên để trẻ nghịch bẩn nhiều hơ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762000"/>
            <a:ext cx="4240679" cy="282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ẹ Cần Làm Gì Khi Trẻ Đánh Người Khác? Có Phải Trẻ Cộc Cằn Không? – Mẹ bầu  em bé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763864"/>
            <a:ext cx="3777079" cy="282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é Kinh Địa Tạng Bị Quả Báo Si Khờ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8" y="3894132"/>
            <a:ext cx="2637596" cy="263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ỏng và những tai nạn có thể đến với trẻ em xung quanh chúng 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867980"/>
            <a:ext cx="2552700" cy="266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ghịch lửa, hai bé bỏng nặng - VnExpress Sức khỏ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4" b="-3112"/>
          <a:stretch/>
        </p:blipFill>
        <p:spPr bwMode="auto">
          <a:xfrm>
            <a:off x="1600201" y="3866354"/>
            <a:ext cx="3138489" cy="29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6229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0122" y="228601"/>
            <a:ext cx="4307589" cy="769441"/>
          </a:xfrm>
          <a:prstGeom prst="rect">
            <a:avLst/>
          </a:prstGeom>
          <a:gradFill>
            <a:gsLst>
              <a:gs pos="83000">
                <a:srgbClr val="FFF200"/>
              </a:gs>
              <a:gs pos="98000">
                <a:srgbClr val="FF7A00"/>
              </a:gs>
              <a:gs pos="99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AutoShape 2" descr="Hình ảnh Bằng Tay Hoa Trang Trí , Bông Hoa, Năm Bông Hoa, Hồng miễn phí tải  tập tin PNG PSDComment và Vecto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0" name="AutoShape 4" descr="Hinh Anh Bong Hoa Nam Canh - Free Transparent PNG Clipart Images Download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94164" y="2928840"/>
            <a:ext cx="2209800" cy="2076450"/>
            <a:chOff x="419100" y="2817277"/>
            <a:chExt cx="2209800" cy="2076450"/>
          </a:xfrm>
        </p:grpSpPr>
        <p:pic>
          <p:nvPicPr>
            <p:cNvPr id="24588" name="Picture 6" descr="10 Vòng hoa ý tưởng trong 2021 | vòng hoa, hoa, bình chữa chá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100" y="2817277"/>
              <a:ext cx="220980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9" name="TextBox 5"/>
            <p:cNvSpPr txBox="1">
              <a:spLocks noChangeArrowheads="1"/>
            </p:cNvSpPr>
            <p:nvPr/>
          </p:nvSpPr>
          <p:spPr bwMode="auto">
            <a:xfrm>
              <a:off x="1143000" y="3039894"/>
              <a:ext cx="76200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0" b="1" dirty="0">
                  <a:latin typeface="Times New Roman" pitchFamily="18" charset="0"/>
                  <a:cs typeface="Times New Roman" pitchFamily="18" charset="0"/>
                  <a:hlinkClick r:id="rId4" action="ppaction://hlinksldjump"/>
                </a:rPr>
                <a:t>1</a:t>
              </a:r>
              <a:endParaRPr lang="en-US" sz="10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485092" y="2817813"/>
            <a:ext cx="2209800" cy="2076450"/>
            <a:chOff x="3200400" y="2724944"/>
            <a:chExt cx="2209800" cy="2076450"/>
          </a:xfrm>
        </p:grpSpPr>
        <p:pic>
          <p:nvPicPr>
            <p:cNvPr id="24586" name="Picture 6" descr="10 Vòng hoa ý tưởng trong 2021 | vòng hoa, hoa, bình chữa chá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0400" y="2724944"/>
              <a:ext cx="220980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Box 10"/>
            <p:cNvSpPr txBox="1">
              <a:spLocks noChangeArrowheads="1"/>
            </p:cNvSpPr>
            <p:nvPr/>
          </p:nvSpPr>
          <p:spPr bwMode="auto">
            <a:xfrm>
              <a:off x="3924306" y="2971800"/>
              <a:ext cx="800094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0" b="1" dirty="0">
                  <a:latin typeface="Times New Roman" pitchFamily="18" charset="0"/>
                  <a:cs typeface="Times New Roman" pitchFamily="18" charset="0"/>
                  <a:hlinkClick r:id="rId5" action="ppaction://hlinksldjump"/>
                </a:rPr>
                <a:t>2</a:t>
              </a:r>
              <a:endParaRPr lang="en-US" sz="10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84617" y="2842052"/>
            <a:ext cx="2209800" cy="2076450"/>
            <a:chOff x="5960901" y="2841516"/>
            <a:chExt cx="2209800" cy="2076450"/>
          </a:xfrm>
        </p:grpSpPr>
        <p:pic>
          <p:nvPicPr>
            <p:cNvPr id="24584" name="Picture 6" descr="10 Vòng hoa ý tưởng trong 2021 | vòng hoa, hoa, bình chữa chá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0901" y="2841516"/>
              <a:ext cx="220980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Box 11"/>
            <p:cNvSpPr txBox="1">
              <a:spLocks noChangeArrowheads="1"/>
            </p:cNvSpPr>
            <p:nvPr/>
          </p:nvSpPr>
          <p:spPr bwMode="auto">
            <a:xfrm>
              <a:off x="6664003" y="3093184"/>
              <a:ext cx="803597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0" b="1" dirty="0">
                  <a:latin typeface="Times New Roman" pitchFamily="18" charset="0"/>
                  <a:cs typeface="Times New Roman" pitchFamily="18" charset="0"/>
                  <a:hlinkClick r:id="rId6" action="ppaction://hlinksldjump"/>
                </a:rPr>
                <a:t>3</a:t>
              </a:r>
              <a:endParaRPr lang="en-US" sz="10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36764" y="2251075"/>
            <a:ext cx="2168525" cy="2813050"/>
            <a:chOff x="631691" y="740076"/>
            <a:chExt cx="2168232" cy="2813803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31691" y="740076"/>
              <a:ext cx="2168232" cy="1819619"/>
              <a:chOff x="681184" y="2977132"/>
              <a:chExt cx="2168232" cy="1819619"/>
            </a:xfrm>
          </p:grpSpPr>
          <p:sp>
            <p:nvSpPr>
              <p:cNvPr id="4" name="Cloud 3"/>
              <p:cNvSpPr/>
              <p:nvPr/>
            </p:nvSpPr>
            <p:spPr>
              <a:xfrm rot="376946">
                <a:off x="681184" y="2977132"/>
                <a:ext cx="2168232" cy="1819762"/>
              </a:xfrm>
              <a:prstGeom prst="cloud">
                <a:avLst/>
              </a:pr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53000">
                    <a:schemeClr val="accent5">
                      <a:lumMod val="40000"/>
                      <a:lumOff val="60000"/>
                    </a:schemeClr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25628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169186" y="3285703"/>
                <a:ext cx="1166824" cy="1328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626" name="TextBox 4"/>
            <p:cNvSpPr txBox="1">
              <a:spLocks noChangeArrowheads="1"/>
            </p:cNvSpPr>
            <p:nvPr/>
          </p:nvSpPr>
          <p:spPr bwMode="auto">
            <a:xfrm>
              <a:off x="1425015" y="2445883"/>
              <a:ext cx="556185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925785" y="2273302"/>
            <a:ext cx="2670175" cy="2982232"/>
            <a:chOff x="2146299" y="4925211"/>
            <a:chExt cx="2362199" cy="2680970"/>
          </a:xfrm>
        </p:grpSpPr>
        <p:sp>
          <p:nvSpPr>
            <p:cNvPr id="11" name="Cloud 10"/>
            <p:cNvSpPr/>
            <p:nvPr/>
          </p:nvSpPr>
          <p:spPr>
            <a:xfrm rot="376946">
              <a:off x="2226350" y="4925211"/>
              <a:ext cx="2168392" cy="1819594"/>
            </a:xfrm>
            <a:prstGeom prst="cloud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5">
                    <a:lumMod val="40000"/>
                    <a:lumOff val="60000"/>
                  </a:schemeClr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5623" name="Picture 8" descr="Bài tập tăng lực nắm bàn tay | BIDV MetLife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6299" y="5034526"/>
              <a:ext cx="2362199" cy="157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4" name="TextBox 15"/>
            <p:cNvSpPr txBox="1">
              <a:spLocks noChangeArrowheads="1"/>
            </p:cNvSpPr>
            <p:nvPr/>
          </p:nvSpPr>
          <p:spPr bwMode="auto">
            <a:xfrm>
              <a:off x="2985607" y="6610113"/>
              <a:ext cx="568886" cy="996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861351" y="2307191"/>
            <a:ext cx="2755900" cy="3013075"/>
            <a:chOff x="4156568" y="1862805"/>
            <a:chExt cx="2756029" cy="3013995"/>
          </a:xfrm>
        </p:grpSpPr>
        <p:sp>
          <p:nvSpPr>
            <p:cNvPr id="13" name="Cloud 12"/>
            <p:cNvSpPr/>
            <p:nvPr/>
          </p:nvSpPr>
          <p:spPr>
            <a:xfrm rot="376946">
              <a:off x="4156568" y="1862805"/>
              <a:ext cx="2756029" cy="2123135"/>
            </a:xfrm>
            <a:prstGeom prst="cloud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5">
                    <a:lumMod val="40000"/>
                    <a:lumOff val="60000"/>
                  </a:schemeClr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5620" name="Picture 2" descr="Sở hữu đôi bàn tay đẹp &amp;#39;đúng chuẩn&amp;#39;, bạn sẽ sung sướng cả đờ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921076">
              <a:off x="4191000" y="2244383"/>
              <a:ext cx="2374900" cy="1587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1" name="TextBox 16"/>
            <p:cNvSpPr txBox="1">
              <a:spLocks noChangeArrowheads="1"/>
            </p:cNvSpPr>
            <p:nvPr/>
          </p:nvSpPr>
          <p:spPr bwMode="auto">
            <a:xfrm>
              <a:off x="5257800" y="3768804"/>
              <a:ext cx="51566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252346" y="241012"/>
            <a:ext cx="5748690" cy="523220"/>
          </a:xfrm>
          <a:prstGeom prst="rect">
            <a:avLst/>
          </a:prstGeom>
          <a:gradFill>
            <a:gsLst>
              <a:gs pos="83000">
                <a:srgbClr val="FFF200"/>
              </a:gs>
              <a:gs pos="98000">
                <a:srgbClr val="FF7A00"/>
              </a:gs>
              <a:gs pos="99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Multiply 9"/>
          <p:cNvSpPr/>
          <p:nvPr/>
        </p:nvSpPr>
        <p:spPr>
          <a:xfrm>
            <a:off x="5666829" y="2367624"/>
            <a:ext cx="1127125" cy="1981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Multiply 23"/>
          <p:cNvSpPr/>
          <p:nvPr/>
        </p:nvSpPr>
        <p:spPr>
          <a:xfrm>
            <a:off x="8718455" y="2561811"/>
            <a:ext cx="1127125" cy="1981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77" name="Picture 5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5380039"/>
            <a:ext cx="151765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6-Point Star 14">
            <a:hlinkClick r:id="rId13" action="ppaction://hlinksldjump"/>
          </p:cNvPr>
          <p:cNvSpPr/>
          <p:nvPr/>
        </p:nvSpPr>
        <p:spPr>
          <a:xfrm>
            <a:off x="8570914" y="5832475"/>
            <a:ext cx="2084387" cy="1066800"/>
          </a:xfrm>
          <a:prstGeom prst="star6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452562" y="5562600"/>
            <a:ext cx="1189038" cy="1276350"/>
            <a:chOff x="3600449" y="1600199"/>
            <a:chExt cx="2481977" cy="3005139"/>
          </a:xfrm>
        </p:grpSpPr>
        <p:pic>
          <p:nvPicPr>
            <p:cNvPr id="25617" name="Picture 2" descr="D:\làm powinpoi\images (1)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6812">
              <a:off x="3600449" y="1600199"/>
              <a:ext cx="2481977" cy="3005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Flowchart: Connector 33"/>
            <p:cNvSpPr/>
            <p:nvPr/>
          </p:nvSpPr>
          <p:spPr>
            <a:xfrm>
              <a:off x="3961645" y="2437452"/>
              <a:ext cx="1905390" cy="1906245"/>
            </a:xfrm>
            <a:prstGeom prst="flowChartConnector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1819187" y="5727691"/>
            <a:ext cx="4572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80569" y="5750004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80568" y="5791200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02619" y="5673804"/>
            <a:ext cx="549349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80568" y="5777548"/>
            <a:ext cx="452528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12758" y="5715000"/>
            <a:ext cx="381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1746" y="61491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C 0.00087 -0.0044 0.00174 -0.0088 0.00278 -0.01297 C 0.00365 -0.01621 0.00486 -0.01898 0.00556 -0.02222 C 0.00799 -0.0331 0.00729 -0.04352 0.01111 -0.05371 C 0.01163 -0.05741 0.01181 -0.06111 0.0125 -0.06482 C 0.01372 -0.07107 0.0158 -0.07709 0.01667 -0.08334 C 0.01806 -0.09306 0.01823 -0.10324 0.01944 -0.11297 C 0.01892 -0.17894 0.01892 -0.24514 0.01806 -0.31111 C 0.01806 -0.31644 0.00833 -0.32037 0.00833 -0.32037 C 0.00556 -0.32408 0.00226 -0.32709 -2.77778E-6 -0.33148 C -0.00087 -0.33334 -0.00174 -0.33542 -0.00278 -0.33704 C -0.00399 -0.33912 -0.00521 -0.34144 -0.00694 -0.34259 C -0.00903 -0.34398 -0.01163 -0.34375 -0.01389 -0.34445 C -0.00747 -0.33797 -0.01042 -0.34028 -0.00556 -0.33704 " pathEditMode="relative" ptsTypes="fffffffffffffA">
                                      <p:cBhvr>
                                        <p:cTn id="10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2379" y="304800"/>
            <a:ext cx="7350089" cy="523220"/>
          </a:xfrm>
          <a:prstGeom prst="rect">
            <a:avLst/>
          </a:prstGeom>
          <a:gradFill>
            <a:gsLst>
              <a:gs pos="83000">
                <a:srgbClr val="FFF200"/>
              </a:gs>
              <a:gs pos="98000">
                <a:srgbClr val="FF7A00"/>
              </a:gs>
              <a:gs pos="99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1638301"/>
            <a:ext cx="23622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1600201"/>
            <a:ext cx="21145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4800" y="1612901"/>
            <a:ext cx="2286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628775" y="3819526"/>
            <a:ext cx="2971800" cy="1636713"/>
            <a:chOff x="104601" y="3819364"/>
            <a:chExt cx="2971800" cy="1636508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04601" y="3819364"/>
              <a:ext cx="2971800" cy="1636508"/>
              <a:chOff x="-49766" y="4663767"/>
              <a:chExt cx="2971800" cy="1636508"/>
            </a:xfrm>
          </p:grpSpPr>
          <p:sp>
            <p:nvSpPr>
              <p:cNvPr id="3" name="Cloud Callout 2"/>
              <p:cNvSpPr/>
              <p:nvPr/>
            </p:nvSpPr>
            <p:spPr>
              <a:xfrm rot="10800000">
                <a:off x="-49766" y="4663767"/>
                <a:ext cx="2971800" cy="1636508"/>
              </a:xfrm>
              <a:prstGeom prst="cloudCallout">
                <a:avLst>
                  <a:gd name="adj1" fmla="val -16125"/>
                  <a:gd name="adj2" fmla="val 89666"/>
                </a:avLst>
              </a:pr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53000">
                    <a:schemeClr val="accent5">
                      <a:lumMod val="40000"/>
                      <a:lumOff val="60000"/>
                    </a:schemeClr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678" name="TextBox 3"/>
              <p:cNvSpPr txBox="1">
                <a:spLocks noChangeArrowheads="1"/>
              </p:cNvSpPr>
              <p:nvPr/>
            </p:nvSpPr>
            <p:spPr bwMode="auto">
              <a:xfrm>
                <a:off x="328133" y="4953000"/>
                <a:ext cx="2567467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Thường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xuyên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rửa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tay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xà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phòng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rửa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676" name="TextBox 6"/>
            <p:cNvSpPr txBox="1">
              <a:spLocks noChangeArrowheads="1"/>
            </p:cNvSpPr>
            <p:nvPr/>
          </p:nvSpPr>
          <p:spPr bwMode="auto">
            <a:xfrm>
              <a:off x="104601" y="4057797"/>
              <a:ext cx="457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4869416" y="3962400"/>
            <a:ext cx="2445784" cy="1676400"/>
            <a:chOff x="3345416" y="3962497"/>
            <a:chExt cx="2445784" cy="1676303"/>
          </a:xfrm>
        </p:grpSpPr>
        <p:sp>
          <p:nvSpPr>
            <p:cNvPr id="9" name="Cloud 8"/>
            <p:cNvSpPr/>
            <p:nvPr/>
          </p:nvSpPr>
          <p:spPr>
            <a:xfrm>
              <a:off x="3371850" y="3962497"/>
              <a:ext cx="2419350" cy="1676303"/>
            </a:xfrm>
            <a:prstGeom prst="cloud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5">
                    <a:lumMod val="40000"/>
                    <a:lumOff val="60000"/>
                  </a:schemeClr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7673" name="TextBox 9"/>
            <p:cNvSpPr txBox="1">
              <a:spLocks noChangeArrowheads="1"/>
            </p:cNvSpPr>
            <p:nvPr/>
          </p:nvSpPr>
          <p:spPr bwMode="auto">
            <a:xfrm>
              <a:off x="3810000" y="4569815"/>
              <a:ext cx="1828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Cắt móng tay</a:t>
              </a:r>
            </a:p>
          </p:txBody>
        </p:sp>
        <p:sp>
          <p:nvSpPr>
            <p:cNvPr id="27674" name="TextBox 11"/>
            <p:cNvSpPr txBox="1">
              <a:spLocks noChangeArrowheads="1"/>
            </p:cNvSpPr>
            <p:nvPr/>
          </p:nvSpPr>
          <p:spPr bwMode="auto">
            <a:xfrm>
              <a:off x="3345416" y="4200483"/>
              <a:ext cx="457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856538" y="3870325"/>
            <a:ext cx="2533650" cy="1676400"/>
            <a:chOff x="6331969" y="3870609"/>
            <a:chExt cx="2533650" cy="1676303"/>
          </a:xfrm>
        </p:grpSpPr>
        <p:sp>
          <p:nvSpPr>
            <p:cNvPr id="17" name="Cloud 16"/>
            <p:cNvSpPr/>
            <p:nvPr/>
          </p:nvSpPr>
          <p:spPr>
            <a:xfrm>
              <a:off x="6400231" y="3870609"/>
              <a:ext cx="2419350" cy="1676303"/>
            </a:xfrm>
            <a:prstGeom prst="cloud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53000">
                  <a:schemeClr val="accent5">
                    <a:lumMod val="40000"/>
                    <a:lumOff val="60000"/>
                  </a:schemeClr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7670" name="TextBox 17"/>
            <p:cNvSpPr txBox="1">
              <a:spLocks noChangeArrowheads="1"/>
            </p:cNvSpPr>
            <p:nvPr/>
          </p:nvSpPr>
          <p:spPr bwMode="auto">
            <a:xfrm>
              <a:off x="6560569" y="4267200"/>
              <a:ext cx="230505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Cả 2 Phương án trên đều đúng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6331969" y="4122003"/>
              <a:ext cx="457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87639" y="2133600"/>
            <a:ext cx="8540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54664" y="2295525"/>
            <a:ext cx="8540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35738" y="5343525"/>
            <a:ext cx="15113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477962" y="5562600"/>
            <a:ext cx="1189038" cy="1276350"/>
            <a:chOff x="3600449" y="1600199"/>
            <a:chExt cx="2481977" cy="3005139"/>
          </a:xfrm>
        </p:grpSpPr>
        <p:pic>
          <p:nvPicPr>
            <p:cNvPr id="27667" name="Picture 2" descr="D:\làm powinpoi\images (1)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6812">
              <a:off x="3600449" y="1600199"/>
              <a:ext cx="2481977" cy="3005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lowchart: Connector 25"/>
            <p:cNvSpPr/>
            <p:nvPr/>
          </p:nvSpPr>
          <p:spPr>
            <a:xfrm>
              <a:off x="3961645" y="2437452"/>
              <a:ext cx="1905390" cy="1906245"/>
            </a:xfrm>
            <a:prstGeom prst="flowChartConnector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57201" y="5791200"/>
            <a:ext cx="4572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51078" y="5791200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97154" y="5753179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09204" y="5739202"/>
            <a:ext cx="549349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57613" y="5746191"/>
            <a:ext cx="452528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20353" y="5739202"/>
            <a:ext cx="381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632227" y="5719640"/>
            <a:ext cx="2109399" cy="1091279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44996" y="61182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27 -0.00462 C 0.07309 -0.00578 0.09288 -0.00763 0.11927 -0.01203 C 0.13021 -0.01944 0.12083 -0.01388 0.1401 -0.01944 C 0.14531 -0.02083 0.14705 -0.02407 0.1526 -0.02685 C 0.16024 -0.03078 0.16406 -0.03078 0.17205 -0.0324 C 0.1776 -0.03495 0.18299 -0.03819 0.18871 -0.03981 C 0.19531 -0.04166 0.2033 -0.04189 0.20955 -0.04537 C 0.21528 -0.04861 0.22187 -0.05069 0.22621 -0.05648 C 0.23142 -0.06342 0.22847 -0.06111 0.23455 -0.06388 C 0.24201 -0.07384 0.25174 -0.078 0.26094 -0.08425 C 0.26267 -0.08541 0.26354 -0.08842 0.2651 -0.08981 C 0.27187 -0.09583 0.27865 -0.10046 0.28455 -0.10833 C 0.28854 -0.11365 0.28646 -0.11342 0.28871 -0.11944 C 0.29253 -0.12962 0.2974 -0.13912 0.30121 -0.14907 C 0.30417 -0.15671 0.30399 -0.16203 0.30816 -0.16944 C 0.31094 -0.18078 0.31458 -0.1905 0.31927 -0.20092 C 0.32378 -0.2375 0.32257 -0.22245 0.31927 -0.29537 C 0.3191 -0.29884 0.31441 -0.31481 0.31233 -0.31759 C 0.31233 -0.31736 0.30538 -0.32222 0.30399 -0.32314 " pathEditMode="relative" rAng="0" ptsTypes="ffffffffffffffffffA">
                                      <p:cBhvr>
                                        <p:cTn id="9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-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audio>
              <p:cMediaNode vol="80000" numSld="99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547" y="304800"/>
            <a:ext cx="6963766" cy="523220"/>
          </a:xfrm>
          <a:prstGeom prst="rect">
            <a:avLst/>
          </a:prstGeom>
          <a:gradFill>
            <a:gsLst>
              <a:gs pos="83000">
                <a:srgbClr val="FFF200"/>
              </a:gs>
              <a:gs pos="98000">
                <a:srgbClr val="FF7A00"/>
              </a:gs>
              <a:gs pos="99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85354" y="1478991"/>
            <a:ext cx="2210846" cy="2677128"/>
            <a:chOff x="3961354" y="1842736"/>
            <a:chExt cx="1916868" cy="23209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3961354" y="1842736"/>
              <a:ext cx="1916868" cy="1355350"/>
            </a:xfrm>
            <a:prstGeom prst="rect">
              <a:avLst/>
            </a:prstGeom>
          </p:spPr>
        </p:pic>
        <p:cxnSp>
          <p:nvCxnSpPr>
            <p:cNvPr id="8" name="Curved Connector 7"/>
            <p:cNvCxnSpPr/>
            <p:nvPr/>
          </p:nvCxnSpPr>
          <p:spPr bwMode="auto">
            <a:xfrm rot="16200000" flipV="1">
              <a:off x="4186802" y="3191347"/>
              <a:ext cx="960697" cy="531060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 bwMode="auto">
            <a:xfrm rot="5400000" flipH="1" flipV="1">
              <a:off x="4706677" y="3155320"/>
              <a:ext cx="960697" cy="536859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 bwMode="auto">
            <a:xfrm>
              <a:off x="4283977" y="3843470"/>
              <a:ext cx="1297408" cy="320191"/>
            </a:xfrm>
            <a:prstGeom prst="rect">
              <a:avLst/>
            </a:prstGeom>
            <a:gradFill flip="none" rotWithShape="1">
              <a:gsLst>
                <a:gs pos="12000">
                  <a:schemeClr val="tx2">
                    <a:lumMod val="20000"/>
                    <a:lumOff val="80000"/>
                  </a:schemeClr>
                </a:gs>
                <a:gs pos="100000">
                  <a:srgbClr val="7030A0"/>
                </a:gs>
                <a:gs pos="72000">
                  <a:schemeClr val="accent6">
                    <a:lumMod val="60000"/>
                    <a:lumOff val="40000"/>
                  </a:schemeClr>
                </a:gs>
                <a:gs pos="80000">
                  <a:schemeClr val="accent6">
                    <a:lumMod val="60000"/>
                    <a:lumOff val="40000"/>
                  </a:schemeClr>
                </a:gs>
                <a:gs pos="100000">
                  <a:srgbClr val="01A78F"/>
                </a:gs>
                <a:gs pos="100000">
                  <a:srgbClr val="3366FF"/>
                </a:gs>
              </a:gsLst>
              <a:lin ang="5400000" scaled="1"/>
              <a:tileRect/>
            </a:gra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b="1" i="1" dirty="0">
                  <a:solidFill>
                    <a:srgbClr val="0070C0"/>
                  </a:solidFill>
                  <a:latin typeface="+mj-lt"/>
                </a:rPr>
                <a:t>Mu bàn tay</a:t>
              </a:r>
              <a:endParaRPr lang="en-US" b="1" i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12801" y="1461581"/>
            <a:ext cx="2079936" cy="2773996"/>
            <a:chOff x="6888801" y="1461581"/>
            <a:chExt cx="2079936" cy="277399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29242" t="6265" r="18069" b="9721"/>
            <a:stretch>
              <a:fillRect/>
            </a:stretch>
          </p:blipFill>
          <p:spPr bwMode="auto">
            <a:xfrm flipH="1">
              <a:off x="6888801" y="1461582"/>
              <a:ext cx="1064974" cy="176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 l="29242" t="6265" r="18069" b="9721"/>
            <a:stretch>
              <a:fillRect/>
            </a:stretch>
          </p:blipFill>
          <p:spPr bwMode="auto">
            <a:xfrm>
              <a:off x="7903763" y="1461581"/>
              <a:ext cx="1064974" cy="176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21"/>
            <p:cNvGrpSpPr/>
            <p:nvPr/>
          </p:nvGrpSpPr>
          <p:grpSpPr>
            <a:xfrm>
              <a:off x="7396588" y="2710825"/>
              <a:ext cx="1066800" cy="1107176"/>
              <a:chOff x="7396588" y="2710825"/>
              <a:chExt cx="1066800" cy="1107176"/>
            </a:xfrm>
          </p:grpSpPr>
          <p:cxnSp>
            <p:nvCxnSpPr>
              <p:cNvPr id="14" name="Curved Connector 13"/>
              <p:cNvCxnSpPr/>
              <p:nvPr/>
            </p:nvCxnSpPr>
            <p:spPr bwMode="auto">
              <a:xfrm rot="16200000" flipV="1">
                <a:off x="7120836" y="3052562"/>
                <a:ext cx="1039477" cy="487974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flipH="1">
                <a:off x="7884831" y="2710825"/>
                <a:ext cx="578557" cy="1107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7176538" y="3856720"/>
              <a:ext cx="1447800" cy="378857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80000">
                  <a:srgbClr val="FFF200"/>
                </a:gs>
                <a:gs pos="88000">
                  <a:srgbClr val="FF7A00"/>
                </a:gs>
                <a:gs pos="95000">
                  <a:srgbClr val="FF0300"/>
                </a:gs>
                <a:gs pos="100000">
                  <a:srgbClr val="4D0808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b="1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Lòng bàn tay</a:t>
              </a:r>
              <a:endPara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52619" y="1478991"/>
            <a:ext cx="3216135" cy="1945604"/>
            <a:chOff x="28618" y="1478991"/>
            <a:chExt cx="3216135" cy="19456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5827" y="1478991"/>
              <a:ext cx="1348926" cy="194560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8618" y="2264788"/>
              <a:ext cx="2092445" cy="646331"/>
              <a:chOff x="152400" y="3971082"/>
              <a:chExt cx="2092445" cy="64633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52400" y="3971082"/>
                <a:ext cx="1573654" cy="646331"/>
              </a:xfrm>
              <a:prstGeom prst="rect">
                <a:avLst/>
              </a:prstGeom>
              <a:gradFill flip="none" rotWithShape="1">
                <a:gsLst>
                  <a:gs pos="3000">
                    <a:srgbClr val="FF7C63"/>
                  </a:gs>
                  <a:gs pos="14000">
                    <a:schemeClr val="accent6">
                      <a:lumMod val="40000"/>
                      <a:lumOff val="60000"/>
                    </a:schemeClr>
                  </a:gs>
                  <a:gs pos="0">
                    <a:srgbClr val="FFFF00"/>
                  </a:gs>
                  <a:gs pos="0">
                    <a:srgbClr val="FF6633"/>
                  </a:gs>
                  <a:gs pos="76000">
                    <a:srgbClr val="FFFF00"/>
                  </a:gs>
                  <a:gs pos="100000">
                    <a:srgbClr val="01A78F"/>
                  </a:gs>
                  <a:gs pos="100000">
                    <a:srgbClr val="3366FF"/>
                  </a:gs>
                </a:gsLst>
                <a:lin ang="5400000" scaled="1"/>
                <a:tileRect/>
              </a:gra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vi-VN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Các khớp ngón tay</a:t>
                </a:r>
                <a:endParaRPr lang="en-US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726054" y="4294247"/>
                <a:ext cx="518791" cy="12287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552618" y="5486399"/>
            <a:ext cx="1189038" cy="1276350"/>
            <a:chOff x="3600449" y="1600199"/>
            <a:chExt cx="2481977" cy="3005139"/>
          </a:xfrm>
        </p:grpSpPr>
        <p:pic>
          <p:nvPicPr>
            <p:cNvPr id="25" name="Picture 2" descr="D:\làm powinpoi\images (1)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6812">
              <a:off x="3600449" y="1600199"/>
              <a:ext cx="2481977" cy="3005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lowchart: Connector 25"/>
            <p:cNvSpPr/>
            <p:nvPr/>
          </p:nvSpPr>
          <p:spPr>
            <a:xfrm>
              <a:off x="3961645" y="2437452"/>
              <a:ext cx="1905390" cy="1906245"/>
            </a:xfrm>
            <a:prstGeom prst="flowChartConnector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1955006" y="5690956"/>
            <a:ext cx="4572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81763" y="5690956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55572" y="5690956"/>
            <a:ext cx="534437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2858" y="5690956"/>
            <a:ext cx="549349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6525" y="5690956"/>
            <a:ext cx="452528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09633" y="5663247"/>
            <a:ext cx="381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61059" y="5083175"/>
            <a:ext cx="15113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93141" y="1848237"/>
            <a:ext cx="1234006" cy="1207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789147" y="2143249"/>
            <a:ext cx="1275652" cy="10799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44823" y="86739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14485" y="876990"/>
            <a:ext cx="46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651779" y="92160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pic>
        <p:nvPicPr>
          <p:cNvPr id="41" name="Picture 4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524614" y="5665770"/>
            <a:ext cx="2109399" cy="109127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38349" y="6221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3.33333E-6 -7.40741E-7 C 0.00104 -0.01157 0.00312 -0.02291 0.00312 -0.03449 C 0.00312 -0.11759 0.00295 -0.08958 -0.00452 -0.14143 C -0.00521 -0.14629 -0.00521 -0.15092 -0.00608 -0.15578 C -0.00677 -0.15972 -0.00816 -0.16365 -0.00903 -0.16782 C -0.01684 -0.2037 -0.00799 -0.1699 -0.01511 -0.19213 C -0.0158 -0.19398 -0.01546 -0.19653 -0.01667 -0.19815 C -0.01771 -0.19953 -0.01962 -0.19953 -0.02118 -0.20023 C -0.02171 -0.20208 -0.02171 -0.20463 -0.02275 -0.20625 C -0.02379 -0.2081 -0.02639 -0.2081 -0.02726 -0.21018 C -0.03473 -0.22778 -0.02275 -0.21481 -0.03334 -0.2243 C -0.03386 -0.22708 -0.03351 -0.23032 -0.0349 -0.2324 C -0.03577 -0.23403 -0.03837 -0.23287 -0.03941 -0.23449 C -0.04063 -0.23657 -0.03993 -0.24004 -0.04098 -0.24259 C -0.04532 -0.25324 -0.04514 -0.25185 -0.05157 -0.25463 C -0.06007 -0.2662 -0.05191 -0.25694 -0.06059 -0.26273 C -0.0724 -0.2706 -0.05834 -0.26365 -0.06962 -0.26875 C -0.07639 -0.2824 -0.06841 -0.26898 -0.07726 -0.27685 C -0.08889 -0.28727 -0.07223 -0.28102 -0.09236 -0.28495 C -0.09601 -0.28703 -0.09931 -0.28981 -0.10296 -0.29097 C -0.11111 -0.29398 -0.1224 -0.29305 -0.13021 -0.29305 L -0.13021 -0.29305 L -0.13021 -0.29305 L -0.1257 -0.29305 " pathEditMode="relative" ptsTypes="AAAAAAAAAAAAAAAAAAAAAAAAA">
                                      <p:cBhvr>
                                        <p:cTn id="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numSld="999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2895600" y="1"/>
            <a:ext cx="6934200" cy="830997"/>
          </a:xfrm>
          <a:prstGeom prst="rect">
            <a:avLst/>
          </a:prstGeom>
          <a:gradFill>
            <a:gsLst>
              <a:gs pos="83000">
                <a:srgbClr val="FFF200"/>
              </a:gs>
              <a:gs pos="98000">
                <a:srgbClr val="FF7A00"/>
              </a:gs>
              <a:gs pos="99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2:Cắp </a:t>
            </a:r>
            <a:r>
              <a:rPr lang="en-US" sz="4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cua</a:t>
            </a:r>
            <a:r>
              <a:rPr lang="en-US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bỏ</a:t>
            </a:r>
            <a:r>
              <a:rPr lang="en-US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8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giỏ</a:t>
            </a:r>
            <a:endParaRPr lang="en-US" sz="4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tro cho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1066801"/>
            <a:ext cx="7772400" cy="5323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2" t="4646" r="56474" b="15556"/>
          <a:stretch>
            <a:fillRect/>
          </a:stretch>
        </p:blipFill>
        <p:spPr bwMode="auto">
          <a:xfrm>
            <a:off x="1524001" y="1752600"/>
            <a:ext cx="28305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Callout 5"/>
          <p:cNvSpPr/>
          <p:nvPr/>
        </p:nvSpPr>
        <p:spPr>
          <a:xfrm>
            <a:off x="5181600" y="457200"/>
            <a:ext cx="4953000" cy="3124200"/>
          </a:xfrm>
          <a:prstGeom prst="cloudCallout">
            <a:avLst>
              <a:gd name="adj1" fmla="val -78018"/>
              <a:gd name="adj2" fmla="val 29167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on roi tao r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828800" y="4038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7000" t="-16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358" t="5051" r="4948" b="11958"/>
          <a:stretch>
            <a:fillRect/>
          </a:stretch>
        </p:blipFill>
        <p:spPr bwMode="auto">
          <a:xfrm>
            <a:off x="124318" y="2693988"/>
            <a:ext cx="3155898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038600" y="1066800"/>
            <a:ext cx="5631505" cy="3592512"/>
          </a:xfrm>
          <a:prstGeom prst="rect">
            <a:avLst/>
          </a:prstGeom>
          <a:solidFill>
            <a:srgbClr val="00B050"/>
          </a:solidFill>
          <a:ln>
            <a:solidFill>
              <a:srgbClr val="7030A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36713" y="6096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2267" y="193965"/>
            <a:ext cx="893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Các</a:t>
            </a:r>
            <a:r>
              <a:rPr lang="en-US" sz="2400" dirty="0">
                <a:solidFill>
                  <a:srgbClr val="0070C0"/>
                </a:solidFill>
              </a:rPr>
              <a:t> con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ảnh</a:t>
            </a:r>
            <a:r>
              <a:rPr lang="en-US" sz="2400" dirty="0">
                <a:solidFill>
                  <a:srgbClr val="0070C0"/>
                </a:solidFill>
              </a:rPr>
              <a:t> con </a:t>
            </a:r>
            <a:r>
              <a:rPr lang="en-US" sz="2400" dirty="0" err="1">
                <a:solidFill>
                  <a:srgbClr val="0070C0"/>
                </a:solidFill>
              </a:rPr>
              <a:t>vật</a:t>
            </a:r>
            <a:r>
              <a:rPr lang="en-US" sz="2400" dirty="0">
                <a:solidFill>
                  <a:srgbClr val="0070C0"/>
                </a:solidFill>
              </a:rPr>
              <a:t>, con </a:t>
            </a:r>
            <a:r>
              <a:rPr lang="en-US" sz="2400" dirty="0" err="1">
                <a:solidFill>
                  <a:srgbClr val="0070C0"/>
                </a:solidFill>
              </a:rPr>
              <a:t>rối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tạo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từ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đâu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con roi tao r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578087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91487520"/>
              </p:ext>
            </p:extLst>
          </p:nvPr>
        </p:nvGraphicFramePr>
        <p:xfrm>
          <a:off x="2667000" y="762000"/>
          <a:ext cx="6324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2" t="4646" r="56474" b="15556"/>
          <a:stretch>
            <a:fillRect/>
          </a:stretch>
        </p:blipFill>
        <p:spPr bwMode="auto">
          <a:xfrm>
            <a:off x="1524001" y="1752600"/>
            <a:ext cx="28305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Callout 5"/>
          <p:cNvSpPr/>
          <p:nvPr/>
        </p:nvSpPr>
        <p:spPr>
          <a:xfrm>
            <a:off x="5334000" y="304800"/>
            <a:ext cx="5105400" cy="3505200"/>
          </a:xfrm>
          <a:prstGeom prst="cloudCallout">
            <a:avLst>
              <a:gd name="adj1" fmla="val -78018"/>
              <a:gd name="adj2" fmla="val 29167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cau hỏi moi nguoi co may ban tay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304800" cy="304800"/>
          </a:xfrm>
          <a:prstGeom prst="rect">
            <a:avLst/>
          </a:prstGeom>
        </p:spPr>
      </p:pic>
      <p:pic>
        <p:nvPicPr>
          <p:cNvPr id="8" name="cau hỏi moi nguoi co may ban tay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1" y="228600"/>
            <a:ext cx="5129161" cy="707886"/>
          </a:xfrm>
          <a:gradFill flip="none" rotWithShape="1">
            <a:gsLst>
              <a:gs pos="55000">
                <a:schemeClr val="accent4">
                  <a:lumMod val="5000"/>
                  <a:lumOff val="9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Mỗi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người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có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2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bàn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tay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1200" y="4648201"/>
            <a:ext cx="3429000" cy="769441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/>
          <a:srcRect l="2380" t="4192"/>
          <a:stretch>
            <a:fillRect/>
          </a:stretch>
        </p:blipFill>
        <p:spPr bwMode="auto">
          <a:xfrm>
            <a:off x="1752600" y="1524001"/>
            <a:ext cx="358140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/>
          <a:srcRect t="4192" r="2380"/>
          <a:stretch>
            <a:fillRect/>
          </a:stretch>
        </p:blipFill>
        <p:spPr bwMode="auto">
          <a:xfrm>
            <a:off x="6477000" y="1295400"/>
            <a:ext cx="38100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604347" y="4632543"/>
            <a:ext cx="3429000" cy="769441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7030A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11" name="ban tay phai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82200" y="4953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hai bàn tay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524000" y="3886200"/>
            <a:ext cx="304800" cy="304800"/>
          </a:xfrm>
          <a:prstGeom prst="rect">
            <a:avLst/>
          </a:prstGeom>
        </p:spPr>
      </p:pic>
      <p:pic>
        <p:nvPicPr>
          <p:cNvPr id="14" name="bàn tay trái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524000" y="3886200"/>
            <a:ext cx="304800" cy="304800"/>
          </a:xfrm>
          <a:prstGeom prst="rect">
            <a:avLst/>
          </a:prstGeom>
        </p:spPr>
      </p:pic>
      <p:pic>
        <p:nvPicPr>
          <p:cNvPr id="18" name="ban tay phai.m4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8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0386" y="1488984"/>
            <a:ext cx="3962400" cy="3428208"/>
            <a:chOff x="1066800" y="838200"/>
            <a:chExt cx="4574771" cy="3043724"/>
          </a:xfrm>
        </p:grpSpPr>
        <p:pic>
          <p:nvPicPr>
            <p:cNvPr id="10249" name="Picture 9" descr="7 nét tướng báo hiệu phụ nữ sẽ trở thành đại gia - Trắc nghiệm - Việt Giải  Trí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6800" y="838200"/>
              <a:ext cx="2285708" cy="304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3355571" y="838200"/>
              <a:ext cx="2286000" cy="30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86200" y="4419599"/>
            <a:ext cx="2362200" cy="2165175"/>
            <a:chOff x="5321620" y="4526106"/>
            <a:chExt cx="2486386" cy="2858774"/>
          </a:xfrm>
        </p:grpSpPr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5585429" y="4526106"/>
              <a:ext cx="2008233" cy="2365025"/>
              <a:chOff x="1789117" y="3298608"/>
              <a:chExt cx="2008233" cy="1907120"/>
            </a:xfrm>
          </p:grpSpPr>
          <p:cxnSp>
            <p:nvCxnSpPr>
              <p:cNvPr id="25" name="Curved Connector 24"/>
              <p:cNvCxnSpPr/>
              <p:nvPr/>
            </p:nvCxnSpPr>
            <p:spPr>
              <a:xfrm rot="16200000" flipV="1">
                <a:off x="1406942" y="3805818"/>
                <a:ext cx="1782085" cy="1017736"/>
              </a:xfrm>
              <a:prstGeom prst="curvedConnector3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urved Connector 25"/>
              <p:cNvCxnSpPr/>
              <p:nvPr/>
            </p:nvCxnSpPr>
            <p:spPr>
              <a:xfrm rot="5400000" flipH="1" flipV="1">
                <a:off x="2391883" y="3675226"/>
                <a:ext cx="1782085" cy="1028849"/>
              </a:xfrm>
              <a:prstGeom prst="curvedConnector3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5321620" y="6738718"/>
              <a:ext cx="2486386" cy="646162"/>
            </a:xfrm>
            <a:prstGeom prst="rect">
              <a:avLst/>
            </a:prstGeom>
            <a:gradFill flip="none" rotWithShape="1">
              <a:gsLst>
                <a:gs pos="12000">
                  <a:schemeClr val="tx2">
                    <a:lumMod val="20000"/>
                    <a:lumOff val="80000"/>
                  </a:schemeClr>
                </a:gs>
                <a:gs pos="100000">
                  <a:srgbClr val="7030A0"/>
                </a:gs>
                <a:gs pos="72000">
                  <a:schemeClr val="accent6">
                    <a:lumMod val="60000"/>
                    <a:lumOff val="40000"/>
                  </a:schemeClr>
                </a:gs>
                <a:gs pos="80000">
                  <a:schemeClr val="accent6">
                    <a:lumMod val="60000"/>
                    <a:lumOff val="40000"/>
                  </a:schemeClr>
                </a:gs>
                <a:gs pos="100000">
                  <a:srgbClr val="01A78F"/>
                </a:gs>
                <a:gs pos="100000">
                  <a:srgbClr val="3366FF"/>
                </a:gs>
              </a:gsLst>
              <a:lin ang="5400000" scaled="1"/>
              <a:tileRect/>
            </a:gra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3600" b="1" i="1" dirty="0">
                  <a:solidFill>
                    <a:srgbClr val="0070C0"/>
                  </a:solidFill>
                  <a:latin typeface="+mj-lt"/>
                </a:rPr>
                <a:t>Mu bàn tay</a:t>
              </a:r>
              <a:endParaRPr lang="en-US" sz="3600" b="1" i="1" dirty="0">
                <a:solidFill>
                  <a:srgbClr val="0070C0"/>
                </a:solidFill>
                <a:latin typeface="+mj-lt"/>
              </a:endParaRPr>
            </a:p>
          </p:txBody>
        </p:sp>
      </p:grpSp>
      <p:pic>
        <p:nvPicPr>
          <p:cNvPr id="12" name="mu ban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599" y="419001"/>
            <a:ext cx="7772400" cy="523220"/>
          </a:xfrm>
          <a:prstGeom prst="rect">
            <a:avLst/>
          </a:prstGeom>
          <a:gradFill>
            <a:gsLst>
              <a:gs pos="0">
                <a:srgbClr val="FFFF00"/>
              </a:gs>
              <a:gs pos="37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au hỏi moi nguoi co may ban tay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067800" y="6340079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10000" y="1143001"/>
            <a:ext cx="3632200" cy="3432175"/>
            <a:chOff x="2404153" y="1551396"/>
            <a:chExt cx="3631914" cy="3431570"/>
          </a:xfrm>
        </p:grpSpPr>
        <p:pic>
          <p:nvPicPr>
            <p:cNvPr id="1127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9242" t="6265" r="18069" b="9721"/>
            <a:stretch>
              <a:fillRect/>
            </a:stretch>
          </p:blipFill>
          <p:spPr bwMode="auto">
            <a:xfrm flipH="1">
              <a:off x="2404153" y="1551397"/>
              <a:ext cx="1859622" cy="343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 l="29242" t="6265" r="18069" b="9721"/>
            <a:stretch>
              <a:fillRect/>
            </a:stretch>
          </p:blipFill>
          <p:spPr bwMode="auto">
            <a:xfrm>
              <a:off x="4176445" y="1551396"/>
              <a:ext cx="1859622" cy="343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845051" y="3562350"/>
            <a:ext cx="1808163" cy="2051050"/>
            <a:chOff x="4667464" y="3968538"/>
            <a:chExt cx="1809001" cy="2273300"/>
          </a:xfrm>
        </p:grpSpPr>
        <p:cxnSp>
          <p:nvCxnSpPr>
            <p:cNvPr id="23" name="Curved Connector 22"/>
            <p:cNvCxnSpPr/>
            <p:nvPr/>
          </p:nvCxnSpPr>
          <p:spPr>
            <a:xfrm rot="16200000" flipV="1">
              <a:off x="4014050" y="4757435"/>
              <a:ext cx="2134297" cy="827471"/>
            </a:xfrm>
            <a:prstGeom prst="curvedConnector3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72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495390" y="3968538"/>
              <a:ext cx="981075" cy="227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62438" y="5572126"/>
            <a:ext cx="2819400" cy="646113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80000">
                <a:srgbClr val="FFF200"/>
              </a:gs>
              <a:gs pos="88000">
                <a:srgbClr val="FF7A00"/>
              </a:gs>
              <a:gs pos="95000">
                <a:srgbClr val="FF0300"/>
              </a:gs>
              <a:gs pos="100000">
                <a:srgbClr val="4D0808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 bàn tay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long ban tay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829800" y="6019800"/>
            <a:ext cx="304800" cy="304800"/>
          </a:xfrm>
          <a:prstGeom prst="rect">
            <a:avLst/>
          </a:prstGeom>
        </p:spPr>
      </p:pic>
      <p:pic>
        <p:nvPicPr>
          <p:cNvPr id="12" name="long ban tay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8298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357</Words>
  <Application>Microsoft Office PowerPoint</Application>
  <PresentationFormat>Widescreen</PresentationFormat>
  <Paragraphs>94</Paragraphs>
  <Slides>29</Slides>
  <Notes>7</Notes>
  <HiddenSlides>0</HiddenSlides>
  <MMClips>59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Mỗi người có 2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120</cp:revision>
  <dcterms:created xsi:type="dcterms:W3CDTF">2021-12-19T16:27:43Z</dcterms:created>
  <dcterms:modified xsi:type="dcterms:W3CDTF">2022-02-21T04:06:36Z</dcterms:modified>
</cp:coreProperties>
</file>